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tags/tag7.xml" ContentType="application/vnd.openxmlformats-officedocument.presentationml.tags+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38" r:id="rId5"/>
  </p:sldMasterIdLst>
  <p:notesMasterIdLst>
    <p:notesMasterId r:id="rId22"/>
  </p:notesMasterIdLst>
  <p:sldIdLst>
    <p:sldId id="257" r:id="rId6"/>
    <p:sldId id="434" r:id="rId7"/>
    <p:sldId id="1338" r:id="rId8"/>
    <p:sldId id="421" r:id="rId9"/>
    <p:sldId id="422" r:id="rId10"/>
    <p:sldId id="423" r:id="rId11"/>
    <p:sldId id="259" r:id="rId12"/>
    <p:sldId id="425" r:id="rId13"/>
    <p:sldId id="426" r:id="rId14"/>
    <p:sldId id="427" r:id="rId15"/>
    <p:sldId id="428" r:id="rId16"/>
    <p:sldId id="429" r:id="rId17"/>
    <p:sldId id="430" r:id="rId18"/>
    <p:sldId id="431" r:id="rId19"/>
    <p:sldId id="277" r:id="rId20"/>
    <p:sldId id="133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6ED"/>
    <a:srgbClr val="74AEDB"/>
    <a:srgbClr val="ACC68E"/>
    <a:srgbClr val="F2F2F2"/>
    <a:srgbClr val="314B61"/>
    <a:srgbClr val="324C62"/>
    <a:srgbClr val="C9E4ED"/>
    <a:srgbClr val="354F65"/>
    <a:srgbClr val="314B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AF591-41DC-F201-7221-AEF28FCA165D}" v="102" dt="2023-10-26T07:09:35.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24" autoAdjust="0"/>
  </p:normalViewPr>
  <p:slideViewPr>
    <p:cSldViewPr snapToGrid="0">
      <p:cViewPr varScale="1">
        <p:scale>
          <a:sx n="53" d="100"/>
          <a:sy n="53" d="100"/>
        </p:scale>
        <p:origin x="11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elfs01.thl.fi\documents\HYVI-yksikko\Tietopalvelupyynn&#246;t\STM%20kokous%20kuolemat%202020\kuolemat_29_12_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'Kaatumiset ja putoamiset'!$B$4</c:f>
              <c:strCache>
                <c:ptCount val="1"/>
                <c:pt idx="0">
                  <c:v>Yhteensä</c:v>
                </c:pt>
              </c:strCache>
            </c:strRef>
          </c:tx>
          <c:marker>
            <c:symbol val="square"/>
            <c:size val="8"/>
          </c:marker>
          <c:cat>
            <c:strRef>
              <c:f>'Kaatumiset ja putoamiset'!$C$3:$Y$3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'Kaatumiset ja putoamiset'!$C$4:$Y$4</c:f>
              <c:numCache>
                <c:formatCode>General</c:formatCode>
                <c:ptCount val="23"/>
                <c:pt idx="0">
                  <c:v>1190</c:v>
                </c:pt>
                <c:pt idx="1">
                  <c:v>1014</c:v>
                </c:pt>
                <c:pt idx="2">
                  <c:v>1053</c:v>
                </c:pt>
                <c:pt idx="3">
                  <c:v>1038</c:v>
                </c:pt>
                <c:pt idx="4">
                  <c:v>1122</c:v>
                </c:pt>
                <c:pt idx="5">
                  <c:v>1184</c:v>
                </c:pt>
                <c:pt idx="6">
                  <c:v>1131</c:v>
                </c:pt>
                <c:pt idx="7">
                  <c:v>1239</c:v>
                </c:pt>
                <c:pt idx="8">
                  <c:v>1178</c:v>
                </c:pt>
                <c:pt idx="9">
                  <c:v>1112</c:v>
                </c:pt>
                <c:pt idx="10">
                  <c:v>1154</c:v>
                </c:pt>
                <c:pt idx="11">
                  <c:v>1188</c:v>
                </c:pt>
                <c:pt idx="12">
                  <c:v>1185</c:v>
                </c:pt>
                <c:pt idx="13">
                  <c:v>1212</c:v>
                </c:pt>
                <c:pt idx="14">
                  <c:v>1156</c:v>
                </c:pt>
                <c:pt idx="15">
                  <c:v>1113</c:v>
                </c:pt>
                <c:pt idx="16">
                  <c:v>1141</c:v>
                </c:pt>
                <c:pt idx="17">
                  <c:v>1143</c:v>
                </c:pt>
                <c:pt idx="18">
                  <c:v>1196</c:v>
                </c:pt>
                <c:pt idx="19">
                  <c:v>1237</c:v>
                </c:pt>
                <c:pt idx="20">
                  <c:v>1237</c:v>
                </c:pt>
                <c:pt idx="21">
                  <c:v>1190</c:v>
                </c:pt>
                <c:pt idx="22">
                  <c:v>1151</c:v>
                </c:pt>
              </c:numCache>
            </c:numRef>
          </c:val>
          <c:smooth val="0"/>
          <c:extLst>
            <c:ext xmlns:c16="http://schemas.microsoft.com/office/drawing/2014/chart" uri="{C3380CC4-5D6E-409C-BE32-E72D297353CC}">
              <c16:uniqueId val="{00000000-DDC8-4B2E-905B-21194B260498}"/>
            </c:ext>
          </c:extLst>
        </c:ser>
        <c:ser>
          <c:idx val="1"/>
          <c:order val="1"/>
          <c:tx>
            <c:strRef>
              <c:f>'Kaatumiset ja putoamiset'!$B$5</c:f>
              <c:strCache>
                <c:ptCount val="1"/>
                <c:pt idx="0">
                  <c:v>Miehet</c:v>
                </c:pt>
              </c:strCache>
            </c:strRef>
          </c:tx>
          <c:marker>
            <c:symbol val="square"/>
            <c:size val="8"/>
          </c:marker>
          <c:cat>
            <c:strRef>
              <c:f>'Kaatumiset ja putoamiset'!$C$3:$Y$3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'Kaatumiset ja putoamiset'!$C$5:$Y$5</c:f>
              <c:numCache>
                <c:formatCode>General</c:formatCode>
                <c:ptCount val="23"/>
                <c:pt idx="0">
                  <c:v>612</c:v>
                </c:pt>
                <c:pt idx="1">
                  <c:v>528</c:v>
                </c:pt>
                <c:pt idx="2">
                  <c:v>537</c:v>
                </c:pt>
                <c:pt idx="3">
                  <c:v>532</c:v>
                </c:pt>
                <c:pt idx="4">
                  <c:v>562</c:v>
                </c:pt>
                <c:pt idx="5">
                  <c:v>632</c:v>
                </c:pt>
                <c:pt idx="6">
                  <c:v>598</c:v>
                </c:pt>
                <c:pt idx="7">
                  <c:v>698</c:v>
                </c:pt>
                <c:pt idx="8">
                  <c:v>642</c:v>
                </c:pt>
                <c:pt idx="9">
                  <c:v>605</c:v>
                </c:pt>
                <c:pt idx="10">
                  <c:v>624</c:v>
                </c:pt>
                <c:pt idx="11">
                  <c:v>679</c:v>
                </c:pt>
                <c:pt idx="12">
                  <c:v>628</c:v>
                </c:pt>
                <c:pt idx="13">
                  <c:v>675</c:v>
                </c:pt>
                <c:pt idx="14">
                  <c:v>609</c:v>
                </c:pt>
                <c:pt idx="15">
                  <c:v>596</c:v>
                </c:pt>
                <c:pt idx="16">
                  <c:v>587</c:v>
                </c:pt>
                <c:pt idx="17">
                  <c:v>605</c:v>
                </c:pt>
                <c:pt idx="18">
                  <c:v>648</c:v>
                </c:pt>
                <c:pt idx="19">
                  <c:v>714</c:v>
                </c:pt>
                <c:pt idx="20">
                  <c:v>668</c:v>
                </c:pt>
                <c:pt idx="21">
                  <c:v>622</c:v>
                </c:pt>
                <c:pt idx="22">
                  <c:v>655</c:v>
                </c:pt>
              </c:numCache>
            </c:numRef>
          </c:val>
          <c:smooth val="0"/>
          <c:extLst>
            <c:ext xmlns:c16="http://schemas.microsoft.com/office/drawing/2014/chart" uri="{C3380CC4-5D6E-409C-BE32-E72D297353CC}">
              <c16:uniqueId val="{00000001-DDC8-4B2E-905B-21194B260498}"/>
            </c:ext>
          </c:extLst>
        </c:ser>
        <c:ser>
          <c:idx val="2"/>
          <c:order val="2"/>
          <c:tx>
            <c:strRef>
              <c:f>'Kaatumiset ja putoamiset'!$B$6</c:f>
              <c:strCache>
                <c:ptCount val="1"/>
                <c:pt idx="0">
                  <c:v>Naiset</c:v>
                </c:pt>
              </c:strCache>
            </c:strRef>
          </c:tx>
          <c:marker>
            <c:symbol val="square"/>
            <c:size val="8"/>
          </c:marker>
          <c:cat>
            <c:strRef>
              <c:f>'Kaatumiset ja putoamiset'!$C$3:$Y$3</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strCache>
            </c:strRef>
          </c:cat>
          <c:val>
            <c:numRef>
              <c:f>'Kaatumiset ja putoamiset'!$C$6:$Y$6</c:f>
              <c:numCache>
                <c:formatCode>General</c:formatCode>
                <c:ptCount val="23"/>
                <c:pt idx="0">
                  <c:v>578</c:v>
                </c:pt>
                <c:pt idx="1">
                  <c:v>486</c:v>
                </c:pt>
                <c:pt idx="2">
                  <c:v>516</c:v>
                </c:pt>
                <c:pt idx="3">
                  <c:v>506</c:v>
                </c:pt>
                <c:pt idx="4">
                  <c:v>560</c:v>
                </c:pt>
                <c:pt idx="5">
                  <c:v>552</c:v>
                </c:pt>
                <c:pt idx="6">
                  <c:v>533</c:v>
                </c:pt>
                <c:pt idx="7">
                  <c:v>541</c:v>
                </c:pt>
                <c:pt idx="8">
                  <c:v>536</c:v>
                </c:pt>
                <c:pt idx="9">
                  <c:v>507</c:v>
                </c:pt>
                <c:pt idx="10">
                  <c:v>530</c:v>
                </c:pt>
                <c:pt idx="11">
                  <c:v>509</c:v>
                </c:pt>
                <c:pt idx="12">
                  <c:v>557</c:v>
                </c:pt>
                <c:pt idx="13">
                  <c:v>537</c:v>
                </c:pt>
                <c:pt idx="14">
                  <c:v>547</c:v>
                </c:pt>
                <c:pt idx="15">
                  <c:v>517</c:v>
                </c:pt>
                <c:pt idx="16">
                  <c:v>554</c:v>
                </c:pt>
                <c:pt idx="17">
                  <c:v>538</c:v>
                </c:pt>
                <c:pt idx="18">
                  <c:v>548</c:v>
                </c:pt>
                <c:pt idx="19">
                  <c:v>523</c:v>
                </c:pt>
                <c:pt idx="20">
                  <c:v>569</c:v>
                </c:pt>
                <c:pt idx="21">
                  <c:v>568</c:v>
                </c:pt>
                <c:pt idx="22">
                  <c:v>496</c:v>
                </c:pt>
              </c:numCache>
            </c:numRef>
          </c:val>
          <c:smooth val="0"/>
          <c:extLst>
            <c:ext xmlns:c16="http://schemas.microsoft.com/office/drawing/2014/chart" uri="{C3380CC4-5D6E-409C-BE32-E72D297353CC}">
              <c16:uniqueId val="{00000002-DDC8-4B2E-905B-21194B260498}"/>
            </c:ext>
          </c:extLst>
        </c:ser>
        <c:dLbls>
          <c:showLegendKey val="0"/>
          <c:showVal val="0"/>
          <c:showCatName val="0"/>
          <c:showSerName val="0"/>
          <c:showPercent val="0"/>
          <c:showBubbleSize val="0"/>
        </c:dLbls>
        <c:marker val="1"/>
        <c:smooth val="0"/>
        <c:axId val="140401664"/>
        <c:axId val="140403456"/>
      </c:lineChart>
      <c:catAx>
        <c:axId val="140401664"/>
        <c:scaling>
          <c:orientation val="minMax"/>
        </c:scaling>
        <c:delete val="0"/>
        <c:axPos val="b"/>
        <c:numFmt formatCode="General" sourceLinked="0"/>
        <c:majorTickMark val="out"/>
        <c:minorTickMark val="none"/>
        <c:tickLblPos val="nextTo"/>
        <c:txPr>
          <a:bodyPr/>
          <a:lstStyle/>
          <a:p>
            <a:pPr rtl="0">
              <a:defRPr sz="1200"/>
            </a:pPr>
            <a:endParaRPr lang="fi-FI"/>
          </a:p>
        </c:txPr>
        <c:crossAx val="140403456"/>
        <c:crosses val="autoZero"/>
        <c:auto val="1"/>
        <c:lblAlgn val="ctr"/>
        <c:lblOffset val="100"/>
        <c:noMultiLvlLbl val="0"/>
      </c:catAx>
      <c:valAx>
        <c:axId val="140403456"/>
        <c:scaling>
          <c:orientation val="minMax"/>
        </c:scaling>
        <c:delete val="0"/>
        <c:axPos val="l"/>
        <c:majorGridlines/>
        <c:title>
          <c:tx>
            <c:rich>
              <a:bodyPr rot="-5400000" vert="horz"/>
              <a:lstStyle/>
              <a:p>
                <a:pPr rtl="0">
                  <a:defRPr/>
                </a:pPr>
                <a:r>
                  <a:rPr lang="en-gb" b="0" i="0" u="none" baseline="0"/>
                  <a:t>Deaths</a:t>
                </a:r>
              </a:p>
            </c:rich>
          </c:tx>
          <c:overlay val="0"/>
        </c:title>
        <c:numFmt formatCode="General" sourceLinked="1"/>
        <c:majorTickMark val="out"/>
        <c:minorTickMark val="none"/>
        <c:tickLblPos val="nextTo"/>
        <c:crossAx val="140401664"/>
        <c:crosses val="autoZero"/>
        <c:crossBetween val="between"/>
      </c:valAx>
    </c:plotArea>
    <c:legend>
      <c:legendPos val="r"/>
      <c:layout>
        <c:manualLayout>
          <c:xMode val="edge"/>
          <c:yMode val="edge"/>
          <c:x val="0.84232844977507393"/>
          <c:y val="6.52403449568804E-2"/>
          <c:w val="0.13729665209941666"/>
          <c:h val="0.20666186726659166"/>
        </c:manualLayout>
      </c:layout>
      <c:overlay val="0"/>
      <c:txPr>
        <a:bodyPr/>
        <a:lstStyle/>
        <a:p>
          <a:pPr rtl="0">
            <a:defRPr sz="1200"/>
          </a:pPr>
          <a:endParaRPr lang="fi-FI"/>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'Kaatumiset ja putoamiset'!$B$78</c:f>
              <c:strCache>
                <c:ptCount val="1"/>
                <c:pt idx="0">
                  <c:v>miehet</c:v>
                </c:pt>
              </c:strCache>
            </c:strRef>
          </c:tx>
          <c:invertIfNegative val="0"/>
          <c:cat>
            <c:strRef>
              <c:f>'Kaatumiset ja putoamiset'!$C$77:$I$77</c:f>
              <c:strCache>
                <c:ptCount val="7"/>
                <c:pt idx="0">
                  <c:v>0-14</c:v>
                </c:pt>
                <c:pt idx="1">
                  <c:v>15-24</c:v>
                </c:pt>
                <c:pt idx="2">
                  <c:v>25-44</c:v>
                </c:pt>
                <c:pt idx="3">
                  <c:v>45-64</c:v>
                </c:pt>
                <c:pt idx="4">
                  <c:v>65-74</c:v>
                </c:pt>
                <c:pt idx="5">
                  <c:v>75-84</c:v>
                </c:pt>
                <c:pt idx="6">
                  <c:v>85+</c:v>
                </c:pt>
              </c:strCache>
            </c:strRef>
          </c:cat>
          <c:val>
            <c:numRef>
              <c:f>'Kaatumiset ja putoamiset'!$C$78:$I$78</c:f>
              <c:numCache>
                <c:formatCode>General</c:formatCode>
                <c:ptCount val="7"/>
                <c:pt idx="0">
                  <c:v>0</c:v>
                </c:pt>
                <c:pt idx="1">
                  <c:v>2.3333333333333335</c:v>
                </c:pt>
                <c:pt idx="2">
                  <c:v>15.333333333333334</c:v>
                </c:pt>
                <c:pt idx="3">
                  <c:v>75.333333333333329</c:v>
                </c:pt>
                <c:pt idx="4">
                  <c:v>118.33333333333333</c:v>
                </c:pt>
                <c:pt idx="5">
                  <c:v>193</c:v>
                </c:pt>
                <c:pt idx="6">
                  <c:v>248.33333333333334</c:v>
                </c:pt>
              </c:numCache>
            </c:numRef>
          </c:val>
          <c:extLst>
            <c:ext xmlns:c16="http://schemas.microsoft.com/office/drawing/2014/chart" uri="{C3380CC4-5D6E-409C-BE32-E72D297353CC}">
              <c16:uniqueId val="{00000000-A56A-40C3-9F60-A7C071CEDEB7}"/>
            </c:ext>
          </c:extLst>
        </c:ser>
        <c:ser>
          <c:idx val="1"/>
          <c:order val="1"/>
          <c:tx>
            <c:strRef>
              <c:f>'Kaatumiset ja putoamiset'!$B$79</c:f>
              <c:strCache>
                <c:ptCount val="1"/>
                <c:pt idx="0">
                  <c:v>naiset</c:v>
                </c:pt>
              </c:strCache>
            </c:strRef>
          </c:tx>
          <c:invertIfNegative val="0"/>
          <c:cat>
            <c:strRef>
              <c:f>'Kaatumiset ja putoamiset'!$C$77:$I$77</c:f>
              <c:strCache>
                <c:ptCount val="7"/>
                <c:pt idx="0">
                  <c:v>0-14</c:v>
                </c:pt>
                <c:pt idx="1">
                  <c:v>15-24</c:v>
                </c:pt>
                <c:pt idx="2">
                  <c:v>25-44</c:v>
                </c:pt>
                <c:pt idx="3">
                  <c:v>45-64</c:v>
                </c:pt>
                <c:pt idx="4">
                  <c:v>65-74</c:v>
                </c:pt>
                <c:pt idx="5">
                  <c:v>75-84</c:v>
                </c:pt>
                <c:pt idx="6">
                  <c:v>85+</c:v>
                </c:pt>
              </c:strCache>
            </c:strRef>
          </c:cat>
          <c:val>
            <c:numRef>
              <c:f>'Kaatumiset ja putoamiset'!$C$79:$I$79</c:f>
              <c:numCache>
                <c:formatCode>General</c:formatCode>
                <c:ptCount val="7"/>
                <c:pt idx="0">
                  <c:v>0</c:v>
                </c:pt>
                <c:pt idx="1">
                  <c:v>0.33333333333333331</c:v>
                </c:pt>
                <c:pt idx="2">
                  <c:v>4.333333333333333</c:v>
                </c:pt>
                <c:pt idx="3">
                  <c:v>19</c:v>
                </c:pt>
                <c:pt idx="4">
                  <c:v>42</c:v>
                </c:pt>
                <c:pt idx="5">
                  <c:v>123.33333333333333</c:v>
                </c:pt>
                <c:pt idx="6">
                  <c:v>355.33333333333331</c:v>
                </c:pt>
              </c:numCache>
            </c:numRef>
          </c:val>
          <c:extLst>
            <c:ext xmlns:c16="http://schemas.microsoft.com/office/drawing/2014/chart" uri="{C3380CC4-5D6E-409C-BE32-E72D297353CC}">
              <c16:uniqueId val="{00000001-A56A-40C3-9F60-A7C071CEDEB7}"/>
            </c:ext>
          </c:extLst>
        </c:ser>
        <c:dLbls>
          <c:showLegendKey val="0"/>
          <c:showVal val="0"/>
          <c:showCatName val="0"/>
          <c:showSerName val="0"/>
          <c:showPercent val="0"/>
          <c:showBubbleSize val="0"/>
        </c:dLbls>
        <c:gapWidth val="150"/>
        <c:axId val="129664512"/>
        <c:axId val="129666048"/>
      </c:barChart>
      <c:catAx>
        <c:axId val="129664512"/>
        <c:scaling>
          <c:orientation val="minMax"/>
        </c:scaling>
        <c:delete val="0"/>
        <c:axPos val="b"/>
        <c:numFmt formatCode="General" sourceLinked="0"/>
        <c:majorTickMark val="out"/>
        <c:minorTickMark val="none"/>
        <c:tickLblPos val="nextTo"/>
        <c:txPr>
          <a:bodyPr/>
          <a:lstStyle/>
          <a:p>
            <a:pPr rtl="0">
              <a:defRPr sz="1200"/>
            </a:pPr>
            <a:endParaRPr lang="fi-FI"/>
          </a:p>
        </c:txPr>
        <c:crossAx val="129666048"/>
        <c:crosses val="autoZero"/>
        <c:auto val="1"/>
        <c:lblAlgn val="ctr"/>
        <c:lblOffset val="100"/>
        <c:noMultiLvlLbl val="0"/>
      </c:catAx>
      <c:valAx>
        <c:axId val="129666048"/>
        <c:scaling>
          <c:orientation val="minMax"/>
        </c:scaling>
        <c:delete val="0"/>
        <c:axPos val="l"/>
        <c:majorGridlines/>
        <c:title>
          <c:tx>
            <c:rich>
              <a:bodyPr rot="-5400000" vert="horz"/>
              <a:lstStyle/>
              <a:p>
                <a:pPr rtl="0">
                  <a:defRPr/>
                </a:pPr>
                <a:r>
                  <a:rPr lang="en-gb" b="0" i="0" u="none" baseline="0"/>
                  <a:t>Deaths</a:t>
                </a:r>
              </a:p>
            </c:rich>
          </c:tx>
          <c:overlay val="0"/>
        </c:title>
        <c:numFmt formatCode="General" sourceLinked="1"/>
        <c:majorTickMark val="out"/>
        <c:minorTickMark val="none"/>
        <c:tickLblPos val="nextTo"/>
        <c:crossAx val="129664512"/>
        <c:crosses val="autoZero"/>
        <c:crossBetween val="between"/>
      </c:valAx>
    </c:plotArea>
    <c:legend>
      <c:legendPos val="r"/>
      <c:layout>
        <c:manualLayout>
          <c:xMode val="edge"/>
          <c:yMode val="edge"/>
          <c:x val="0.88730183067568813"/>
          <c:y val="6.8331859587070332E-2"/>
          <c:w val="9.5947750563842832E-2"/>
          <c:h val="0.12893342877594846"/>
        </c:manualLayout>
      </c:layout>
      <c:overlay val="0"/>
      <c:txPr>
        <a:bodyPr/>
        <a:lstStyle/>
        <a:p>
          <a:pPr rtl="0">
            <a:defRPr sz="1200"/>
          </a:pPr>
          <a:endParaRPr lang="fi-FI"/>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0.88949</cdr:x>
      <cdr:y>0.22126</cdr:y>
    </cdr:from>
    <cdr:to>
      <cdr:x>0.98771</cdr:x>
      <cdr:y>0.27136</cdr:y>
    </cdr:to>
    <cdr:sp macro="" textlink="">
      <cdr:nvSpPr>
        <cdr:cNvPr id="2" name="TextBox 1">
          <a:extLst xmlns:a="http://schemas.openxmlformats.org/drawingml/2006/main">
            <a:ext uri="{FF2B5EF4-FFF2-40B4-BE49-F238E27FC236}">
              <a16:creationId xmlns:a16="http://schemas.microsoft.com/office/drawing/2014/main" id="{C02DCED7-DA43-0E2F-0184-F9B767753116}"/>
            </a:ext>
          </a:extLst>
        </cdr:cNvPr>
        <cdr:cNvSpPr txBox="1"/>
      </cdr:nvSpPr>
      <cdr:spPr>
        <a:xfrm xmlns:a="http://schemas.openxmlformats.org/drawingml/2006/main">
          <a:off x="6874238" y="1125626"/>
          <a:ext cx="759079" cy="25487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fi-FI" dirty="0" err="1"/>
            <a:t>Women</a:t>
          </a:r>
          <a:endParaRPr lang="fi-FI" sz="1100"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05:24.366"/>
    </inkml:context>
    <inkml:brush xml:id="br0">
      <inkml:brushProperty name="width" value="0.35" units="cm"/>
      <inkml:brushProperty name="height" value="0.35" units="cm"/>
      <inkml:brushProperty name="color" value="#324C62"/>
    </inkml:brush>
  </inkml:definitions>
  <inkml:trace contextRef="#ctx0" brushRef="#br0">0 36 24575,'80'-1'0,"124"-16"0,-96 6 0,1 5 0,115 8 0,-58 1 0,478-3 0,-632 1-124,0 0 0,0 1 0,0 1 0,-1 0 0,1 0 0,-1 2-1,0-1 1,0 1 0,0 1 0,17 11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38.199"/>
    </inkml:context>
    <inkml:brush xml:id="br0">
      <inkml:brushProperty name="width" value="0.35" units="cm"/>
      <inkml:brushProperty name="height" value="0.35" units="cm"/>
      <inkml:brushProperty name="color" value="#74AEDB"/>
    </inkml:brush>
  </inkml:definitions>
  <inkml:trace contextRef="#ctx0" brushRef="#br0">239 287 24575,'8'-1'0,"0"0"0,1 0 0,-1-1 0,0 0 0,0 0 0,11-6 0,25-6 0,181-32 0,296-22 0,-510 67 0,4 0 0,0-1 0,0 2 0,0 0 0,25 3 0,-28 4 0,-16 1 0,-24 7 0,-54 12 0,-1-3 0,-142 21 0,143-30 0,-154 19 0,-12 3 0,240-35 0,0-1 0,1 1 0,-1 0 0,1 1 0,-15 6 0,20-8 0,0 1 0,0 0 0,0-1 0,0 1 0,1 0 0,-1 0 0,0 0 0,1 0 0,-1 0 0,1 1 0,0-1 0,0 0 0,0 0 0,0 1 0,0-1 0,0 1 0,0-1 0,1 1 0,0-1 0,-1 1 0,1 4 0,0 74 0,11 85 0,0 7 0,-11 115 0,16 247 0,7-385 0,6-1 0,7-2 0,6-1 0,84 193 0,30 36 0,-146-352 0,-1 1 0,-1 0 0,-1 0 0,-1 1 0,-1 0 0,-1 0 0,-1 0 0,-2 0 0,0 1 0,-2-1 0,0 1 0,-10 45 0,-13 17 0,-3-1 0,-67 143 0,125-317 0,-8 7 0,-5-1 0,-3 0 0,8-126 0,-20-252 0,-54-207 0,29 440 0,21 209 0,-4-23 0,3-1 0,1 0 0,5-52 0,-2 83 0,-1-1 0,2 0 0,-1 0 0,1 1 0,1-1 0,0 1 0,1 0 0,-1 0 0,2 1 0,0-1 0,0 1 0,0 0 0,1 1 0,0-1 0,1 2 0,0-1 0,10-7 0,17-8 0,2 1 0,0 2 0,1 1 0,60-20 0,175-40 0,-153 47 0,152-42 0,541-171 0,106-148 0,-903 384 0,-4 4 0,0-1 0,0 0 0,-1-1 0,0-1 0,-1 1 0,1-2 0,16-17 0,-26 25 0,0 1 0,-1-1 0,1 1 0,-1-1 0,1 0 0,-1 1 0,0-1 0,1 0 0,-1 1 0,0-1 0,1 0 0,-1 0 0,0 1 0,0-1 0,1 0 0,-1 0 0,0 0 0,0 1 0,0-1 0,0 0 0,0 0 0,0 0 0,-1 1 0,1-1 0,0 0 0,0 0 0,0 1 0,-1-1 0,1 0 0,0 0 0,-1 1 0,1-1 0,-1 0 0,1 1 0,-1-1 0,1 1 0,-1-1 0,1 0 0,-1 1 0,0-1 0,1 1 0,-1 0 0,-1-1 0,-37-11 0,-28 4 0,0 2 0,-111 6 0,71 2 0,-914 28-983,398-6 653,393-20 330,-238 13 0,420-11 0,48-6 0,0 0 0,0 0 0,0 0 0,0 0 0,1 0 0,-1 0 0,0 1 0,0-1 0,0 0 0,0 0 0,0 0 0,0 0 0,0 0 0,0 1 0,0-1 0,0 0 0,0 0 0,0 0 0,0 0 0,0 0 0,0 1 0,0-1 0,0 0 0,0 0 0,0 0 0,0 0 0,0 0 0,-1 0 0,1 1 0,0-1 0,0 0 0,0 0 0,0 0 0,0 0 0,0 0 0,0 0 0,0 0 0,-1 0 0,1 1 0,0-1 0,0 0 0,0 0 0,0 0 0,0 0 0,73 7 0,1198-3 1297,-1229-4-1281,161-3-16,295-41 0,-492 43 0,5 0 0,0 0 0,-1-1 0,0 0 0,1-1 0,-1 0 0,0-1 0,0 0 0,-1 0 0,1-1 0,12-8 0,-22 13 0,1-1 0,-1 1 0,1 0 0,-1-1 0,1 1 0,-1-1 0,1 1 0,-1-1 0,0 1 0,1-1 0,-1 1 0,1-1 0,-1 0 0,0 1 0,0-1 0,1 1 0,-1-1 0,0 0 0,0 1 0,0-1 0,0 1 0,0-1 0,0 0 0,0 1 0,0-1 0,0 0 0,0 1 0,0-1 0,0 0 0,0 1 0,0-1 0,-1 0 0,1 1 0,0-1 0,0 1 0,-1-1 0,1 1 0,0-1 0,-1 0 0,1 1 0,-1-1 0,-28-13 0,-8 6 0,-1 2 0,0 1 0,0 2 0,-49 3 0,30 0 0,-185-3 0,-472-22 0,646 21 0,40 3 0,1-1 0,0-1 0,0-1 0,0-1 0,-48-17 0,39 2 0,32 17 0,0 0 0,0 0 0,-1 0 0,1 1 0,-1 0 0,1 0 0,-1 0 0,0 0 0,0 1 0,-10-2 0,-214 1 0,48 2 0,173-1 0,0 0 0,0 0 0,-1-1 0,1 0 0,1 0 0,-1-1 0,0 0 0,1-1 0,-12-6 0,-1-4 0,-35-30 0,40 31 0,1 0 0,-2 1 0,-27-15 0,36 23 0,0 1 0,1 1 0,-1-1 0,0 1 0,0 1 0,-1-1 0,1 1 0,0 0 0,0 1 0,-1 0 0,1 0 0,0 0 0,-13 3 0,1 2 0,1 0 0,-1 2 0,-24 12 0,23-10 0,0 0 0,-30 7 0,14-7 0,48-13 0,68-15 0,126-16-49,1 10 0,374 1 0,424 78-1460,-684-31 1028,-286-20 477,1041 64-764,-1-42 81,-987-27 1399,0-3 0,0-5 0,88-20 0,-74 13-484,0 5 0,174 1 0,-180 10-164,862 43-64,-18 3 0,-259-24 0,-526-13 0,229 17 0,350 9 0,-677-38 0,-1-2 0,69-16 0,-68 10 0,117-8 0,-111 16 0,98-20 0,42-3 0,-75 23 0,-22 1 0,131-20 0,-164 11 0,1 3 0,0 3 0,1 3 0,-1 3 0,0 4 0,107 19 0,-158-18 0,250 60 0,-266-63 0,0 1 0,0 0 0,-1 0 0,1 0 0,-1 1 0,0 0 0,0 1 0,0-1 0,-1 1 0,0 0 0,0 0 0,0 1 0,0 0 0,-1 0 0,0 0 0,0 0 0,-1 0 0,1 1 0,-1 0 0,-1 0 0,0 0 0,0 0 0,0 0 0,0 0 0,0 11 0,-1-9 0,-1 1 0,0 0 0,0-1 0,-1 1 0,-1 0 0,1-1 0,-1 1 0,-1-1 0,0 0 0,0 0 0,-1 0 0,0 0 0,-1 0 0,1-1 0,-2 0 0,1 0 0,-1 0 0,-13 13 0,0-5 0,-1-1 0,0-1 0,-1 0 0,0-2 0,-1-1 0,0 0 0,-1-1 0,-40 10 0,11-7 0,-1-3 0,1-2 0,-56 1 0,-502 74 0,-501 73 0,531-119 0,-528 46 0,464-13 0,521-47 0,83-14 0,-1-2 0,0-1 0,-50 0 0,-452-56 6,269 18-176,-821-38-748,-1 101 987,1046-28 4,-83 12-225,119-12 265,0 0 0,0 1 0,0 1 0,1 0 0,0 1-1,0 0 1,-14 10 0,-17 10-74,0-3 0,-2-2 0,0-1 0,-90 24 0,-74 30-45,155-53 6,-2-2 0,-93 18 0,61-17 0,-38 10 0,-836 178 0,658-155 0,283-49 0,-34 6 0,54-10 0,0 0 0,0 1 0,-1-1 0,1-1 0,0 1 0,0 0 0,-1 0 0,1-1 0,0 1 0,0-1 0,0 0 0,0 1 0,0-1 0,0 0 0,0 0 0,0-1 0,0 1 0,-2-2 0,3 2 0,0-1 0,1 0 0,-1 1 0,0-1 0,1 0 0,-1 1 0,1-1 0,-1 0 0,1 0 0,0 1 0,0-1 0,0 0 0,0 0 0,0 0 0,0 1 0,0-1 0,1 0 0,-1 0 0,1 1 0,-1-1 0,2-2 0,18-39 0,-18 39 0,18-32 0,2 0 0,1 2 0,2 1 0,1 1 0,1 2 0,2 0 0,1 2 0,1 1 0,2 2 0,0 0 0,2 3 0,0 1 0,2 1 0,43-16 0,196-66 0,-340 139 0,-175 66 0,-400 113 0,445-163 0,-352 48 0,527-98 0,6-1 0,0 0 0,-1-1 0,1-1 0,0 0 0,-1-1 0,-14-2 0,26 2 0,0 1 0,0-1 0,0 0 0,0 0 0,0 0 0,0-1 0,0 1 0,0 0 0,0-1 0,1 1 0,-1-1 0,1 1 0,-1-1 0,1 0 0,-1 0 0,1 0 0,0 0 0,0 0 0,0 0 0,0 0 0,0 0 0,1 0 0,-1 0 0,1-1 0,-1 1 0,1 0 0,0 0 0,-1-1 0,1 1 0,1-3 0,-1-5 0,1 1 0,0-1 0,1 1 0,0-1 0,5-16 0,0 11 0,0 0 0,0 1 0,2 0 0,-1 1 0,2-1 0,0 2 0,1-1 0,0 2 0,0-1 0,1 2 0,1-1 0,22-13 0,3 0 0,1 2 0,1 2 0,61-21 0,-11 11 0,2 4 0,1 5 0,1 3 0,1 5 0,0 3 0,0 5 0,1 4 0,-1 4 0,1 4 0,-2 5 0,184 46 0,-269-55 0,-1-2 0,1 1 0,0 0 0,0 1 0,-1 0 0,1 1 0,-1 0 0,0 0 0,0 0 0,0 1 0,-1 0 0,0 1 0,10 9 0,-16-13 0,0 0 0,0 0 0,0-1 0,0 1 0,-1 0 0,1 1 0,0-1 0,-1 0 0,0 0 0,1 0 0,-1 0 0,0 0 0,0 0 0,0 0 0,-1 1 0,1-1 0,0 0 0,-1 0 0,1 0 0,-1 0 0,0 0 0,0 0 0,0 0 0,0 0 0,0-1 0,0 1 0,0 0 0,-1 0 0,1-1 0,0 1 0,-1-1 0,0 1 0,-2 1 0,-5 5 0,-1 0 0,0-1 0,0-1 0,-17 9 0,-14 4 0,-1-3 0,0-1 0,-1-2 0,-70 12 0,-185 9 0,184-27 0,-1-5 0,1-5 0,-132-20 0,219 18 0,0 0 0,-41-15 0,64 19 0,1 0 0,0 0 0,-1-1 0,1 0 0,0 1 0,0-1 0,-1 0 0,1-1 0,1 1 0,-1 0 0,0-1 0,1 0 0,-1 1 0,-3-7 0,5 7 0,1 0 0,0 0 0,-1 0 0,1 0 0,0 0 0,0 0 0,0 0 0,1 0 0,-1 0 0,0 0 0,1 1 0,-1-1 0,1 0 0,0 0 0,0 0 0,-1 0 0,1 1 0,0-1 0,1 0 0,-1 1 0,0-1 0,0 1 0,1-1 0,-1 1 0,1 0 0,-1 0 0,4-2 0,7-8 0,2 2 0,-1-1 0,1 2 0,1 0 0,21-8 0,90-30 0,-116 43 0,154-45-68,2 7-1,179-21 1,348 7-626,-511 52 694,267 30 0,-335-11 0,0 4 0,-2 6 0,165 59 0,-195-57 127,1-4-1,1-4 1,0-3 0,136 8 0,342-19 138,-142-19-265,408-6 0,-368 20 0,-476 0 0,-1 1 0,1 0 0,-27 9 0,-20 3 0,-1220 150-692,958-130 304,-125 17 368,387-39 20,62-9 0,7-1 0,34 1 0,766 1-593,-581-7 319,-210 2 263,800-17-481,-4-55 1417,-743 59-709,0-2 0,-2-3 0,0-3 0,102-50 0,134-44 214,-267 103-395,85-21-35,242-38 0,-228 50 0,8-3 0,333-67 0,-433 84 0,-1 2 0,1 2 0,0 1 0,0 3 0,45 4 0,-69-1 0,0 0 0,0 0 0,0 2 0,-1 0 0,30 14 0,79 49 0,-84-43 0,61 25 0,-90-45 0,1 0 0,1-2 0,-1 0 0,0 0 0,1-2 0,14 1 0,92-6 0,-71 0 0,40 2 0,-36 1 0,0-1 0,71-14 0,-104 9 0,-17 5 0,-1 0 0,1 0 0,0 1 0,-1 0 0,1 0 0,0 0 0,0 0 0,0 0 0,0 1 0,5 0 0,-9 1 0,1 0 0,-1 0 0,0 0 0,1 0 0,-1 0 0,0 1 0,0-1 0,0 0 0,0 0 0,0 0 0,-1 0 0,1 0 0,0 0 0,0 0 0,-1 0 0,1 1 0,-1-1 0,1 0 0,-1 0 0,1 0 0,-1 0 0,0 1 0,-16 25 0,16-25 0,-11 13 0,-1 0 0,-1 0 0,0-1 0,0 0 0,-2-2 0,1 0 0,-2 0 0,1-2 0,-2 0 0,1-1 0,-28 10 0,-8 1 0,-1-4 0,-105 19 0,-371 21 7,-11-43-680,442-12 356,-599 1-1225,-380 9 884,1031-13 658,46 2 3,1 0-1,0 0 1,-1 0 0,1 0-1,0 0 1,0 0-1,-1 0 1,1 0 0,0 0-1,0 0 1,-1 0 0,1-1-1,0 1 1,0 0 0,-1 0-1,1 0 1,0 0-1,0-1 1,-1 1 0,1 0-1,0 0 1,0-1 0,0 1-1,0 0 1,0 0 0,-1-1-1,1 1 1,0 0 0,0 0-1,0-1 1,0 1-1,0 0 1,0-1 0,0 1-1,0 0 1,0 0 0,0-1-1,0 1 1,0 0 0,0-1-1,0 1 1,0 0 0,0 0-1,0-1 1,0 1-1,1 0 1,-1 0 0,0-1-1,0 1 1,0 0 0,0 0-1,0-1 1,1 1 0,-1 0-1,0 0 1,0 0 0,1-1-1,-1 1 1,0 0-1,0 0 1,1 0 0,9-8 223,0 2 1,0-1-1,1 1 0,0 1 1,0 0-1,22-6 1,-13 4-10,535-155 1116,17 44-1605,-520 108 293,266-50-221,753-159-276,-861 153 476,-201 65 39,1 1-1,-1 0 1,1 0-1,-1 0 1,1 1-1,-1 1 1,0 0-1,1 0 0,-1 1 1,0 0-1,0 0 1,-1 1-1,12 6 1,5 1 98,223 104 6,-61-26-151,-165-77 8,0 1 0,-1 1 0,-1 1 0,-1 1 0,0 0 0,-1 2 0,0 0 0,16 23 0,51 51 0,-77-87 0,0 0 0,1 0 0,-1 0 0,1-1 0,0 0 0,0-1 0,0 0 0,1 0 0,-1-1 0,1 0 0,-1-1 0,1 0 0,18-1 0,-11 1 0,1 1 0,31 7 0,-44-8 0,0 1 0,0 0 0,0 0 0,0 1 0,0-1 0,0 1 0,-1 0 0,1 0 0,-1 0 0,0 1 0,0 0 0,0 0 0,4 6 0,-6-7 0,0 0 0,0 0 0,-1 0 0,1 0 0,-1 1 0,0-1 0,0 1 0,0-1 0,0 1 0,-1-1 0,1 1 0,-1 0 0,0-1 0,0 1 0,0 0 0,-1-1 0,1 1 0,-1-1 0,0 1 0,0-1 0,0 1 0,0-1 0,-1 1 0,1-1 0,-1 0 0,0 0 0,0 0 0,0 0 0,-1 0 0,-2 3 0,-7 7 0,0 0 0,-1 0 0,-1-2 0,-29 21 0,2-7 0,-1-1 0,-81 32 0,-100 23 0,111-41 0,87-29 0,4-1 0,0-1 0,-1-1 0,-27 5 0,47-11 0,1 0 0,-1 1 0,1-1 0,-1 0 0,1 0 0,-1 0 0,0 0 0,1 0 0,-1 0 0,1-1 0,-1 1 0,1 0 0,-1-1 0,1 1 0,-1-1 0,1 0 0,-1 1 0,1-1 0,0 0 0,-2-1 0,2 1 0,1 0 0,-1 0 0,1 0 0,0 0 0,-1-1 0,1 1 0,0 0 0,0 0 0,0 0 0,0 0 0,0 0 0,0 0 0,0 0 0,0 0 0,0 0 0,1 0 0,-1 0 0,0 0 0,1 0 0,-1 0 0,2-2 0,2-6 0,2 0 0,-1 1 0,1-1 0,12-11 0,19-18 0,2 3 0,0 1 0,78-50 0,144-67 0,-154 93 0,-95 51 0,-5 4 0,1-1 0,-1 0 0,0-1 0,0 1 0,-1-1 0,0-1 0,1 1 0,6-9 0,-13 13 0,1 1 0,-1 0 0,0-1 0,0 1 0,1-1 0,-1 1 0,0 0 0,0-1 0,1 1 0,-1-1 0,0 1 0,0-1 0,0 1 0,0 0 0,1-1 0,-1 1 0,0-1 0,0 1 0,0-1 0,0 1 0,0-1 0,0 1 0,-1-1 0,1 1 0,0-1 0,0 1 0,0-1 0,0 1 0,0 0 0,-1-1 0,1 1 0,0-1 0,0 1 0,-1 0 0,1-1 0,0 1 0,-1 0 0,1-1 0,0 1 0,-1 0 0,0-1 0,-23-2 0,-5 8 0,-1 1 0,1 1 0,0 1 0,-39 18 0,-9 2 0,-189 57 0,-3-11 0,-523 71 0,777-144 0,5 0 0,0 0 0,1 0 0,-1 1 0,0 0 0,1 0 0,-17 8 0,26-10 0,-1 0 0,1 0 0,0 0 0,0 0 0,-1 0 0,1 0 0,0 0 0,0 0 0,-1 1 0,1-1 0,0 0 0,0 0 0,0 0 0,-1 0 0,1 0 0,0 1 0,0-1 0,0 0 0,0 0 0,-1 0 0,1 1 0,0-1 0,0 0 0,0 0 0,0 1 0,0-1 0,0 0 0,0 0 0,0 1 0,-1-1 0,1 0 0,0 0 0,0 1 0,0-1 0,0 0 0,0 0 0,0 1 0,1-1 0,-1 0 0,0 0 0,0 1 0,0-1 0,0 0 0,0 0 0,0 1 0,0-1 0,0 0 0,1 0 0,-1 0 0,0 1 0,0-1 0,19 8 0,27 0 0,-5-8 0,-1-2 0,1-1 0,69-16 0,120-41 0,-223 58 0,476-164 0,-415 136 0,-1-3 0,-2-2 0,-1-4 0,109-87 0,-107 74 0,1 3 0,3 2 0,2 4 0,122-55 0,-153 78 0,75-48 0,-103 61 0,0 0 0,0 0 0,1 1 0,15-4 0,15-7 0,-42 16 0,1 0 0,-1 0 0,0 0 0,0 0 0,0-1 0,0 1 0,0 0 0,0-1 0,0 0 0,0 1 0,-1-1 0,1 0 0,0 0 0,-1 0 0,0 0 0,0 0 0,1-1 0,-1 1 0,0 0 0,-1 0 0,2-5 0,-1 3 0,-1 0 0,0 0 0,0 0 0,-1 0 0,1 0 0,-1 0 0,0 0 0,0 1 0,0-1 0,-1 0 0,1 1 0,-4-7 0,-1 0 0,0 1 0,-1-1 0,0 1 0,-1 0 0,0 1 0,0-1 0,-1 2 0,-16-12 0,11 11 0,0 1 0,-1 1 0,0 1 0,0 0 0,0 0 0,-1 2 0,0 0 0,1 1 0,-1 0 0,-21 1 0,-25 3 0,-81 13 0,92-9 0,-1357 91-991,307-31-615,1008-58 1556,-678 89 2,748-93 103,-42 11-158,61-14 176,0 1 0,0-1 0,0 1-1,0 0 1,0 0 0,0 1 0,0-1 0,1 1 0,-1 0 0,1 0 0,-4 3 0,7-5-62,0-1 0,-1 0 1,1 1-1,0-1 0,0 0 0,0 1 1,0-1-1,0 0 0,0 1 1,0-1-1,0 0 0,-1 1 1,1-1-1,0 1 0,1-1 0,-1 0 1,0 1-1,0-1 0,0 0 1,0 1-1,0-1 0,0 0 1,0 1-1,0-1 0,1 0 0,-1 1 1,0-1-1,0 0 0,0 1 1,1-1-1,-1 0 0,0 0 1,0 1-1,1-1 0,-1 0 0,0 0 1,1 0-1,-1 1 0,0-1 1,1 0-1,-1 0 0,0 0 1,1 0-1,-1 0 0,0 0 0,1 0 1,-1 0-1,0 0 0,1 0 1,-1 0-1,0 0 0,1 0 0,28 5 499,-28-5-483,79 2 157,1-4-1,0-3 0,140-27 0,-205 29-183,-1 1 0,0 0 0,0-1 0,0-1 0,0 0 0,-1-1 0,1-1 0,14-8 0,-28 13 0,-1 1 0,1 0 0,-1-1 0,1 1 0,-1 0 0,1-1 0,-1 1 0,1-1 0,-1 1 0,1-1 0,-1 1 0,0-1 0,1 1 0,-1-1 0,0 1 0,0-1 0,1 0 0,-1 1 0,0-1 0,0 1 0,0-1 0,0 0 0,1 1 0,-1-1 0,0 0 0,0 1 0,0-1 0,-1 1 0,1-1 0,0 0 0,0 1 0,0-1 0,0 0 0,-1 1 0,1-1 0,0 1 0,0-1 0,-1 1 0,1-1 0,0 1 0,-1-1 0,1 1 0,-1-1 0,1 1 0,-1-1 0,1 1 0,-1-1 0,1 1 0,-1 0 0,1-1 0,-1 1 0,1 0 0,-2-1 0,-37-16 0,38 17 0,-69-21 0,-1 4 0,-1 2 0,-96-5 0,106 12 0,-328-29-706,0 17-1,-1 17 0,-620 75 1,541-1 195,39 29 1163,1216-299 1451,-166 49-2086,-591 142 55,-5 3-2,0-1 1,-1 0-1,1-2 1,-2-1-1,1-1 1,30-19-1,-51 29-70,-1-1 0,1 1 0,-1 0 0,1 0 0,-1-1 0,1 1 0,-1 0 0,1-1 0,-1 1 0,1-1 0,-1 1 0,1 0 0,-1-1 0,1 1 0,-1-1 0,0 1 0,1-1 0,-1 1 0,0-1 0,0 0 0,1 1 0,-1-1 0,0 1 0,0-1 0,0 0 0,0 1 0,1-1 0,-1 1 0,0-1 0,0 0 0,0 1 0,-1-1 0,1 0 0,0 1 0,0-1 0,0 1 0,0-1 0,-1 0 0,1 1 0,0-1 0,0 1 0,-1-1 0,1 1 0,0-1 0,-1 1 0,1-1 0,-1 1 0,1-1 0,-1 1 0,1 0 0,-1-1 0,0 0 0,-5-2 0,0 0 0,-1 0 0,0 1 0,0-1 0,1 1 0,-1 1 0,0-1 0,-10 0 0,-73-1 0,45 2 0,-1111-3-732,691 9 16,125-2 623,-438-3 94,771 0-1,0 0 0,0 0 0,0-1 0,-1 0 0,-12-3 0,18-2 0,12-1 0,12-1 0,0 2 0,32-6 0,482-53-19,-351 48-116,1624-100-1796,-1316 93 1412,-638 24 3123,69-3-1834,-139 15 0,183-2-770,32-10 0,0 0 0,0 0 0,-1 0 0,1 0 0,0 0 0,0 1 0,0-1 0,0 0 0,-1 0 0,1 0 0,0 1 0,0-1 0,0 0 0,0 0 0,0 0 0,-1 1 0,1-1 0,0 0 0,0 0 0,0 1 0,0-1 0,0 0 0,0 0 0,0 1 0,0-1 0,0 0 0,0 0 0,0 1 0,0-1 0,0 0 0,0 0 0,0 1 0,1-1 0,-1 0 0,0 0 0,0 1 0,0-1 0,19 12 0,14-2 0,0-1 0,1-2 0,0-1 0,56 2 0,-58-5 0,705 36-514,14-34-596,-481-5 1161,584-7-51,-5-36 0,-845 43 0,80-7 0,92-20 0,-139 15 0,-37 9 0,-9 1 0,-71 3 0,-986 109 137,1003-103-130,-711 82 16,10 42-25,727-122 2,18-7 0,1 2 0,0 1 0,0 0 0,1 1 0,0 1 0,-27 14 0,33-9 0,15-5 0,24 0 0,46 0 498,144-7 1,-108-3-159,1203-114-269,-1258 110-71,-16 3 0,0-1 0,-1-2 0,1-2 0,66-25 0,-90 26 0,-13 3 0,-30 6 0,-369 96 0,210-46 0,69-20 0,-74 16 0,-258 101 0,441-144 0,0 0 0,1 0 0,-1 0 0,1 1 0,0 1 0,-9 6 0,17-12 0,-1 1 0,1-1 0,-1 1 0,1-1 0,0 1 0,-1-1 0,1 1 0,0-1 0,-1 1 0,1-1 0,0 1 0,0-1 0,0 1 0,-1-1 0,1 1 0,0-1 0,0 1 0,0 0 0,0-1 0,0 1 0,0-1 0,0 1 0,0-1 0,0 1 0,1 1 0,15 9 0,1-6 0,-1-1 0,1-1 0,30 1 0,617 7-41,-498-13-82,2193-138-1896,-1996 95 2019,-216 23 0,176-50 0,-225 40 0,-89 28 0,0 0 0,-1 0 0,1-1 0,-1 0 0,0-1 0,0 1 0,8-10 0,-15 15 1,0-1-1,0 0 1,0 1 0,0-1 0,0 0-1,0 0 1,0 0 0,-1 0 0,1 0-1,0 0 1,0 0 0,-1 0-1,1 0 1,-1 0 0,1-1 0,-1 1-1,1 0 1,-1 0 0,0 0-1,0-1 1,1 1 0,-1 0 0,0 0-1,0-1 1,0 1 0,0 0 0,-1-1-1,1 1 1,0 0 0,0 0-1,-1 0 1,1-1 0,-1 1 0,1 0-1,-1 0 1,1 0 0,-1 0 0,0 0-1,0 0 1,1 0 0,-1 0-1,0 0 1,0 0 0,0 0 0,0 1-1,0-1 1,0 0 0,0 0 0,0 1-1,-1-1 1,1 1 0,0-1-1,0 1 1,0 0 0,-2-1 0,-8-2 187,0-1 1,0 2-1,0 0 1,-20-2-1,-328 4 952,307 2-1080,-20 2-60,0 2 0,-122 28 0,136-16 0,48-10 0,15-3 0,8-2 0,1 0 0,0-1 0,0-1 0,0 0 0,0-1 0,22-3 0,9 1 0,132 0 0,392-18 0,-508 11 0,-35 5 0,-62 18 0,-1170 450 0,367-48 0,764-374 0,2 2 0,2 4 0,-96 84 0,160-126 0,0 1 0,0 1 0,0-1 0,1 1 0,1 0 0,-1 1 0,1-1 0,1 1 0,-1 0 0,1 0 0,-4 17 0,5-10 0,0 1 0,1 0 0,1 0 0,1-1 0,0 1 0,3 20 0,11 63 0,5 0 0,4 0 0,46 122 0,-57-186 0,2 0 0,2-1 0,1 0 0,2-2 0,1 0 0,28 35 0,-40-58 0,1 1 0,0-1 0,1-1 0,0 0 0,1 0 0,-1-1 0,2 0 0,-1-1 0,1-1 0,0 0 0,0 0 0,1-1 0,0 0 0,0-1 0,0-1 0,0 0 0,1-1 0,-1 0 0,0-1 0,24-2 0,-30 1 0,1-1 0,-1 0 0,0 0 0,1-1 0,-1 1 0,0-2 0,0 1 0,0-1 0,0 0 0,-1-1 0,1 0 0,-1 0 0,0 0 0,0-1 0,0 1 0,-1-1 0,1-1 0,-1 1 0,7-11 0,-6 5 0,-1 0 0,1 0 0,-2 0 0,0 0 0,0-1 0,-1 0 0,-1 0 0,0 0 0,0 0 0,-1 0 0,-1-16 0,-2-60 0,2 87 0,0 1 0,0-1 0,0 0 0,0 0 0,0 0 0,0 0 0,0 0 0,0 0 0,0 1 0,0-1 0,1 0 0,-1 0 0,0 0 0,0 0 0,1 1 0,-1-1 0,1 0 0,-1 0 0,1 1 0,-1-1 0,1 0 0,-1 1 0,1-1 0,0 0 0,-1 1 0,1-1 0,0 1 0,-1-1 0,1 1 0,1-1 0,-1 1 0,1 1 0,-1-1 0,1 1 0,-1-1 0,0 1 0,1-1 0,-1 1 0,0 0 0,0 0 0,1 0 0,-1 0 0,0 0 0,0 0 0,0 0 0,1 2 0,38 53 0,-40-56 0,25 46 0,25 66 0,-6-12 0,-43-98 0,-1 0 0,1-1 0,0 1 0,0 0 0,0 0 0,0-1 0,0 1 0,1-1 0,-1 1 0,1-1 0,-1 1 0,1-1 0,2 2 0,-3-3 0,-1 0 0,1 1 0,-1-1 0,1 0 0,-1 0 0,1 0 0,-1-1 0,1 1 0,0 0 0,-1 0 0,1 0 0,-1 0 0,1 0 0,-1-1 0,1 1 0,-1 0 0,1-1 0,-1 1 0,0 0 0,1-1 0,-1 1 0,1 0 0,-1-1 0,0 1 0,1-1 0,-1 1 0,0 0 0,1-1 0,-1 1 0,0-1 0,0 0 0,4-9 0,0 1 0,-1-1 0,0 0 0,2-12 0,-2 6 0,122-682 0,-125 694 0,7-36 0,-2 29 0,3 20 0,22 72 0,32 146 0,-61-223 0,0 0 0,0 0 0,-1 0 0,0 0 0,0 0 0,0 0 0,0 0 0,0 0 0,-1 0 0,1 0 0,-1 0 0,0 0 0,-1 0 0,1 0 0,-1 0 0,-3 6 0,1-6 0,1 0 0,-1 0 0,0 0 0,0 0 0,-1-1 0,1 1 0,-1-1 0,0 0 0,1-1 0,-1 1 0,-10 3 0,-141 39 0,150-44 0,6-3 0,13-13 0,25-18 0,33-22 0,2 3 0,140-75 0,-211 126 0,-1 0 0,0 0 0,1 1 0,-1-1 0,0 0 0,1 0 0,-1 1 0,1-1 0,-1 1 0,1-1 0,-1 1 0,1 0 0,-1 0 0,1 0 0,0 0 0,-1 0 0,1 0 0,-1 0 0,1 0 0,-1 0 0,1 1 0,0-1 0,-1 1 0,1-1 0,-1 1 0,3 1 0,-2 1 0,0 0 0,0 0 0,-1 0 0,1 0 0,-1 1 0,0-1 0,0 0 0,0 1 0,0-1 0,-1 1 0,1 4 0,8 119 0,-8-93 0,1-1 0,12 68 0,-9-89 0,-4-17 0,-4-25 0,-108-287 0,109 313 0,-16-32 0,17 36 0,1-1 0,-1 0 0,1 1 0,-1-1 0,1 1 0,-1-1 0,0 1 0,1-1 0,-1 1 0,0-1 0,1 1 0,-1-1 0,0 1 0,0 0 0,0 0 0,1-1 0,-1 1 0,0 0 0,0 0 0,0 0 0,1 0 0,-1 0 0,0 0 0,0 0 0,0 0 0,1 0 0,-1 0 0,0 0 0,0 0 0,0 1 0,1-1 0,-1 0 0,0 1 0,0-1 0,1 1 0,-1-1 0,0 0 0,1 1 0,-1 0 0,0-1 0,0 2 0,-73 78 0,61-63 0,0-1 0,-2 0 0,0-1 0,-1-1 0,0 0 0,-1-1 0,-29 17 0,16-17 0,0-1 0,0-1 0,-1-2 0,0-1 0,-37 4 0,-168 9 0,229-21 0,-917 15-326,-2-47-448,552 17 863,172 6-93,-237-4-35,874-22 1087,-213 11-1042,406-24-216,221-21-121,-799 64 331,-33 5 0,1-2 0,-1 0 0,0 0 0,0-2 0,0 0 0,28-11 0,-45 15 0,0 0 0,0 0 0,0 0 0,0 0 0,1 0 0,-1 0 0,0 0 0,0-1 0,0 1 0,0 0 0,1 0 0,-1 0 0,0 0 0,0 0 0,0 0 0,0 0 0,0 0 0,0 0 0,1-1 0,-1 1 0,0 0 0,0 0 0,0 0 0,0 0 0,0 0 0,0-1 0,0 1 0,0 0 0,0 0 0,0 0 0,0 0 0,0 0 0,0-1 0,0 1 0,0 0 0,0 0 0,0 0 0,0 0 0,0-1 0,0 1 0,0 0 0,0 0 0,0 0 0,0 0 0,0-1 0,0 1 0,0 0 0,0 0 0,0 0 0,0 0 0,0 0 0,-1-1 0,-15-3 0,-29 0 0,0 3 0,-68 7 0,56-3 0,-3089 264-4062,2679-215 3725,109-8-343,117-7 426,205-31 242,-49 16 1,70-12 32,15-9-15,1 0 1,-1-1-1,1 1 1,-1-1-1,1 1 1,-1-1-1,1 1 1,0-1-1,-1 1 1,1-1-1,0 1 1,0-1-1,-1 0 1,1 1-1,0-1 1,0 0-1,0 0 1,-1 0-1,1 0 1,0 0-1,1 0 1,31 5 357,62 0 0,149-10 90,1182-94 918,-14-109-1320,-980 109 111,-415 94-78,59-22 433,-74 26-493,1 0 1,0-1-1,0 1 0,-1-1 1,1 1-1,-1-1 0,1 0 1,-1 0-1,0 0 0,0 0 1,0 0-1,0 0 0,0-1 1,0 1-1,-1-1 0,1 1 1,-1-1-1,0 0 0,2-4 1,-3 5-24,0 0 0,-1 0 1,1 0-1,0 0 0,-1 0 1,1 0-1,-1 0 0,0 0 1,0 0-1,0 0 0,0 1 1,0-1-1,0 0 0,0 0 1,-1 1-1,1-1 0,0 1 1,-1-1-1,1 1 0,-1 0 1,0 0-1,0-1 0,1 1 1,-1 0-1,0 0 0,-3-1 1,-60-22-9,64 23 7,-74-18 121,0 3 0,-105-10 0,-164 4 1093,315 21-1135,-232-5-53,0 12 0,1 11 0,1 11 0,-433 105 0,680-130-27,-28 6 0,0 2 0,1 2 0,-66 30 0,101-41 0,1 0 0,0 0 0,-1 0 0,1 0 0,0 1 0,0 0 0,0-1 0,-2 5 0,4 5 0,18-3 0,2-7 0,1-1 0,-1-1 0,0-1 0,0-1 0,0 0 0,0-2 0,22-6 0,-37 9 0,690-204 0,-480 135 0,-159 52 0,149-52 0,-196 67 0,-1 0 0,0 0 0,0-1 0,0 0 0,0 0 0,-1-1 0,0 0 0,9-8 0,-14 12 0,0 0 0,-1 0 0,1 0 0,0 0 0,-1 0 0,1 0 0,-1 0 0,1 0 0,-1 0 0,0 0 0,0 0 0,1-1 0,-1 1 0,0 0 0,0 0 0,0 0 0,0 0 0,0 0 0,0-1 0,0 1 0,-1 0 0,1 0 0,-1-2 0,0 1 0,-1-1 0,0 1 0,0 0 0,0-1 0,0 1 0,0 0 0,0 0 0,0 1 0,-1-1 0,1 0 0,-1 1 0,1 0 0,-5-3 0,-25-7 0,0 1 0,0 1 0,-1 1 0,0 2 0,-44-2 0,67 7 0,-832-40-715,735 40 447,-409-3-707,-967 44-1336,15 105 249,1113-85 1341,128-5 545,215-52 176,0 1-1,0 0 1,1 1 0,-1 1-1,1-1 1,1 2 0,-16 10-1,25-16 5,0 0 0,0 0 0,0 0 0,0-1 0,0 1 0,1 0 0,-1 0-1,0 0 1,1 0 0,-1 0 0,0 0 0,1 1 0,-1-1 0,1 0 0,0 0 0,-1 0 0,1 0-1,0 1 1,0-1 0,-1 0 0,1 0 0,0 1 0,0-1 0,1 0 0,-1 0 0,0 0 0,0 1-1,1-1 1,-1 0 0,0 0 0,1 0 0,-1 0 0,1 1 0,-1-1 0,1 0 0,0 0 0,0 0-1,-1 0 1,1-1 0,0 1 0,2 2 0,4 2 88,1 0-1,-1 0 1,1 0-1,0-1 1,1-1 0,-1 1-1,1-1 1,-1 0-1,16 2 1,100 12 591,-103-15-606,162 12 313,213-11 0,191-43 1096,-180-3-1119,512-121 0,-894 158-375,23-4 186,0-2 1,-1-3-1,-1-1 0,46-23 0,-89 37-150,0 1-1,0-1 1,1 0-1,-1 0 1,-1 0-1,1-1 1,0 1-1,0-1 1,-1 1-1,0-1 1,1 0-1,-1 0 1,0 0-1,2-5 0,-4 6-24,0 1-1,0-1 1,0 0-1,0 0 0,0 1 1,0-1-1,0 0 0,-1 1 1,1-1-1,-1 0 0,1 1 1,-1-1-1,0 1 1,0-1-1,1 0 0,-1 1 1,0 0-1,0-1 0,-1 1 1,1 0-1,0-1 0,0 1 1,-1 0-1,1 0 0,0 0 1,-1 0-1,1 0 1,-1 1-1,-3-2 0,-8-5-2,0 0 0,-1 2 0,1 0 0,-1 0 0,-1 1 0,-14-2 0,-100-9 0,-14 9 44,0 6 0,-179 23 0,-289 68 113,531-78-154,-1162 234-3,1157-226 0,2 3 0,-101 45 0,175-65 0,0 1 0,0-1 0,0 1 0,1 1 0,-15 12 0,22-17 0,1-1 0,-1 1 0,0-1 0,1 1 0,-1-1 0,0 1 0,1 0 0,-1-1 0,1 1 0,-1 0 0,1-1 0,0 1 0,-1 0 0,1 0 0,0-1 0,-1 1 0,1 0 0,0 0 0,0-1 0,0 1 0,0 0 0,0 0 0,0 0 0,0 0 0,0-1 0,0 1 0,0 0 0,0 0 0,0 0 0,0 0 0,1-1 0,-1 1 0,0 0 0,1 0 0,-1-1 0,1 1 0,-1 0 0,1-1 0,-1 1 0,1 0 0,-1-1 0,1 1 0,-1-1 0,1 1 0,0-1 0,0 1 0,41 13 0,-2-8 64,0-2 0,1-2 0,0-2 0,42-4 1,173-30 333,-211 27-384,1144-220-14,-1167 222 0,-16 4 0,332-82 0,-331 80 0,61-23 0,-66 25 0,-1 0 0,1 0 0,0 0 0,0 1 0,-1-1 0,1-1 0,0 1 0,-1 0 0,1 0 0,-1-1 0,0 1 0,1-1 0,-1 1 0,0-1 0,0 1 0,0-1 0,0 0 0,0 1 0,0-1 0,-1 0 0,1 0 0,0 0 0,-1 0 0,0 0 0,1 0 0,-1 0 0,0-2 0,-1 1 0,0 1 0,0-1 0,-1 1 0,1 0 0,-1 0 0,0-1 0,1 1 0,-1 0 0,0 1 0,0-1 0,0 0 0,0 0 0,-1 1 0,1-1 0,0 1 0,-1 0 0,1 0 0,-1 0 0,1 0 0,-1 0 0,-2 0 0,-70-15 0,65 14 0,-61-7 2,-1 4 1,1 2-1,-107 11 0,-224 44-78,304-38-5,-1235 236-659,1299-242 740,16-5 0,0 1 0,0 1 0,0 1 0,1 0 0,0 2 0,0 0 0,-18 11 0,34-18 0,0-1 0,0 1 0,0 0 0,0-1 0,-1 1 0,1 0 0,0 0 0,1-1 0,-1 1 0,0 0 0,0 0 0,0 0 0,0 0 0,1 0 0,-1 0 0,1 1 0,-1-1 0,1 0 0,-1 0 0,1 0 0,-1 1 0,1-1 0,0 0 0,0 0 0,0 1 0,0-1 0,0 0 0,0 0 0,0 1 0,0-1 0,0 0 0,0 0 0,1 1 0,-1-1 0,1 0 0,-1 0 0,1 0 0,-1 1 0,1-1 0,-1 0 0,1 0 0,0 0 0,0 0 0,0 0 0,0 0 0,-1-1 0,1 1 0,0 0 0,1 0 0,-1-1 0,0 1 0,2 1 0,6 3 0,1 0 0,-1-1 0,1 0 0,0-1 0,14 4 0,70 12 383,128 11-1,107-10-259,453-29-642,-8-56 211,-719 61 308,-38 3 0,-1 0 0,1-1 0,-1 0 0,1-1 0,-1-1 0,26-10 0,-38 7 0,-19 1 0,-30 0 0,0 1 0,-71 2 0,51 2 0,-1536-21-900,1073 17 734,300 4 166,-289-11 0,489 11 0,14 1 0,0-1 0,0 0 0,0-1 0,1 0 0,-1-1 0,1-1 0,-15-5 0,28 9 2,-1 0-1,1 0 0,0-1 0,0 1 1,-1 0-1,1 0 0,0 0 0,0 0 1,-1 0-1,1 0 0,0 0 0,0 0 1,-1-1-1,1 1 0,0 0 0,0 0 1,0 0-1,-1 0 0,1-1 0,0 1 1,0 0-1,0 0 0,0-1 0,-1 1 1,1 0-1,0 0 0,0 0 0,0-1 1,0 1-1,0 0 0,0-1 0,0 1 1,0 0-1,0 0 0,0-1 1,0 1-1,0 0 0,0 0 0,0-1 1,0 1-1,0 0 0,0 0 0,0-1 1,0 1-1,1-1 0,13-6 170,23-2 492,-35 8-584,19-3 452,-12 1-461,0 1 0,0 1 0,0 0 0,0 0 0,15 1 0,-22 0-71,0 0 0,1 1 0,-1-1 0,0 1 0,1 0 0,-1 0 0,0 0 0,0 0 0,0 0-1,0 0 1,0 1 0,0-1 0,0 0 0,0 1 0,0 0 0,-1 0 0,1-1 0,-1 1 0,1 0 0,-1 0 0,0 0 0,0 0 0,1 1-1,-2-1 1,1 0 0,1 4 0,1 7 1,0 0 0,0 0 0,-1 0 0,-1 1 0,-1-1 0,1 1 0,-2-1 0,0 0 0,-1 1 0,0-1 0,-1 0 0,0 0 0,-1 0 0,-1 0 0,-9 19 0,-10 12 0,-2 0 0,-58 73 0,29-42 0,19-21 0,-38 50 0,73-103 0,0 0 0,1 1 0,-1-1 0,0 0 0,0 0 0,0 0 0,0 0 0,0 0 0,0-1 0,-1 1 0,1 0 0,0 0 0,0-1 0,0 1 0,-1-1 0,1 1 0,0-1 0,-1 1 0,1-1 0,-1 0 0,-1 0 0,2 0 0,-1 0 0,1-1 0,0 0 0,0 1 0,0-1 0,1 0 0,-1 1 0,0-1 0,0 0 0,0 0 0,0 0 0,1 0 0,-1 0 0,0 0 0,1 0 0,-1 0 0,1 0 0,-1 0 0,1 0 0,-1-1 0,-2-10 0,0 0 0,0 0 0,-1-22 0,4 33 0,-13-374 0,9 119 0,-5 106 0,-14 324 0,1 13 0,1 307 0,23-475 0,0 0 0,2 0 0,0-1 0,0 1 0,2-1 0,9 20 0,56 99 0,-46-93 0,27 64 0,-31-48 0,15 37 0,-33-93 0,-1 1 0,1-1 0,0 0 0,0-1 0,1 1 0,-1 0 0,1-1 0,-1 0 0,1 0 0,0 0 0,1 0 0,-1 0 0,0-1 0,5 2 0,8 3 0,0-2 0,28 7 0,-22-7 0,80 20 0,0 5 0,-3 5 0,182 89 0,-271-119 0,-1 1 0,0 0 0,0 1 0,-1 0 0,0 0 0,11 12 0,-18-17 0,-1 0 0,1 0 0,-1 0 0,0 1 0,1-1 0,-1 0 0,0 1 0,0-1 0,0 0 0,-1 1 0,1-1 0,-1 1 0,1 0 0,-1-1 0,0 1 0,0-1 0,0 1 0,0 0 0,0-1 0,-1 1 0,1-1 0,-1 1 0,0-1 0,0 1 0,1-1 0,-2 1 0,1-1 0,0 0 0,0 0 0,-1 0 0,1 1 0,-1-1 0,-2 2 0,-7 8 0,-1 0 0,0-1 0,-1-1 0,0 1 0,-1-2 0,0 0 0,-27 12 0,-117 42 0,122-50 0,-183 58 0,-29 11 0,238-78 0,2-2 0,1 0 0,-1 1 0,1 0 0,0 1 0,-1 0 0,2 0 0,-1 0 0,0 1 0,-6 6 0,13-11 0,0 0 0,0 1 0,0-1 0,0 0 0,-1 1 0,1-1 0,0 0 0,0 1 0,0-1 0,0 0 0,0 1 0,0-1 0,1 0 0,-1 1 0,0-1 0,0 0 0,0 1 0,0-1 0,0 0 0,0 1 0,1-1 0,-1 0 0,0 0 0,0 1 0,0-1 0,1 0 0,-1 0 0,0 1 0,0-1 0,1 0 0,-1 0 0,0 0 0,0 1 0,1-1 0,-1 0 0,0 0 0,1 0 0,-1 0 0,0 0 0,1 0 0,-1 0 0,0 0 0,1 0 0,-1 0 0,0 0 0,1 0 0,-1 0 0,0 0 0,1 0 0,-1 0 0,0 0 0,1 0 0,-1 0 0,30 2 0,0 0 0,-1-2 0,1-1 0,50-9 0,-6 2 0,241-22 0,658-55 0,-916 82 0,-26 2 0,1-1 0,-1-1 0,0-2 0,54-15 0,-72 13 0,-18 5 0,-27 5 0,-1063 164 0,1052-161 0,-155 31 0,189-35 0,1 0 0,0 1 0,0 1 0,-13 7 0,20-11 0,0 1 0,1-1 0,-1 1 0,0-1 0,0 1 0,1 0 0,-1-1 0,0 1 0,1 0 0,-1-1 0,1 1 0,-1 0 0,1 0 0,-1 0 0,1-1 0,0 1 0,-1 0 0,1 0 0,0 0 0,-1 1 0,2-1 0,-1 0 0,0 0 0,1 0 0,-1 0 0,1 0 0,-1 0 0,1 0 0,0 0 0,-1 0 0,1 0 0,0-1 0,0 1 0,-1 0 0,1 0 0,0-1 0,0 1 0,0-1 0,0 1 0,0-1 0,0 1 0,0-1 0,1 1 0,20 6 0,0 0 0,0-1 0,0-2 0,1 0 0,0-1 0,0-2 0,32-1 0,-4 2 0,635-5 0,-473-13 0,256-52 0,-418 58 0,73-24 0,-123 34 0,1 0 0,0-1 0,0 1 0,0-1 0,0 1 0,0-1 0,-1 0 0,1 0 0,0 0 0,-1 0 0,1 0 0,-1 0 0,1 0 0,-1-1 0,1 1 0,-1 0 0,0-1 0,0 1 0,0-1 0,1 0 0,-1-1 0,-2 2 0,0-1 0,-1 1 0,0 0 0,1 0 0,-1 0 0,1 0 0,-1 1 0,0-1 0,0 0 0,0 1 0,1-1 0,-1 1 0,0 0 0,0-1 0,0 1 0,0 0 0,0 0 0,1 0 0,-1 0 0,0 1 0,0-1 0,-2 1 0,-220 23 0,104-8 0,70-10 0,-1662 214 0,1682-215 0,13-1 0,0-1 0,-1-1 0,1 0 0,-1-1 0,1-1 0,-1-1 0,-32-5 0,46 5 0,1-1 0,-1 1 0,1-1 0,-1 0 0,1 0 0,0 0 0,0 0 0,0-1 0,0 1 0,0-1 0,1 1 0,-1-1 0,1 0 0,0 0 0,-1 0 0,1-1 0,1 1 0,-1 0 0,0-1 0,1 1 0,0-1 0,0 0 0,0 1 0,0-1 0,0 0 0,1-6 0,-1-10 0,0 1 0,2-1 0,6-38 0,-4 39 0,161-787 0,-155 772 0,0-6 0,-5 19 0,1-1 0,1 2 0,1-1 0,12-25 0,-9 35 0,-4 15 0,0 20 0,-2 9 0,-2 1 0,-1-1 0,-1 0 0,-2 1 0,-1-1 0,-2 0 0,-1 0 0,-2 0 0,-12 34 0,18-64 0,1 1 0,-1 0 0,0-1 0,0 1 0,0-1 0,-1 0 0,1 0 0,-6 5 0,8-7 0,-1-1 0,1 0 0,-1 1 0,1-1 0,-1 0 0,1 0 0,0 1 0,-1-1 0,1 0 0,-1 0 0,1 0 0,-1 0 0,1 0 0,-1 0 0,1 0 0,-1 1 0,1-1 0,-1-1 0,1 1 0,-1 0 0,1 0 0,-1 0 0,1 0 0,-1 0 0,1 0 0,-2-1 0,-9-19 0,4-51 0,7 36 0,1 51 0,0 1 0,2 0 0,0-1 0,1 0 0,0 0 0,1 0 0,1 0 0,1-1 0,0 1 0,1-2 0,0 1 0,1-1 0,1-1 0,0 1 0,1-2 0,1 0 0,-1 0 0,2-1 0,0 0 0,0-1 0,1 0 0,0-2 0,1 1 0,18 6 0,8 3 0,1-3 0,1-2 0,0-1 0,1-2 0,45 4 0,231 8 0,-310-22 0,1389-13 0,-719-6 0,-589 16 0,-9 1 0,94 7 0,-128 3 0,-1 1 0,51 19 0,-81-24 0,-12-2 0,3 0 0,-1 0 0,0 1 0,0-1 0,13 8 0,-19-9 0,0-1 0,0 1 0,0 0 0,-1-1 0,1 1 0,0 0 0,0-1 0,0 1 0,0 0 0,-1 0 0,1 0 0,0 0 0,-1 0 0,1 0 0,-1 0 0,1 0 0,-1 0 0,0 0 0,1 0 0,-1 0 0,0 0 0,0 1 0,0-1 0,1 0 0,-1 0 0,0 0 0,-1 0 0,1 0 0,0 0 0,0 1 0,0-1 0,-1 0 0,1 0 0,0 0 0,-1 0 0,1 0 0,-1 0 0,0 0 0,1 0 0,-1 0 0,0 0 0,0 0 0,-8 7 0,0 0 0,0-1 0,-1 0 0,0 0 0,0-1 0,0-1 0,-1 0 0,0 0 0,0-1 0,-21 5 0,32-9 0,-114 34 5,-162 26 1,-131-1-103,322-48 19,-1007 80-2268,827-75 2226,160-8 120,67-3 0,36-2 0,21-2 0,354-14 2062,-82 1-1494,435-28-568,-611 31 0,339-3 0,169-17 0,-599 24 0,-1 0 0,32-12 0,-33 9 0,0 2 0,42-8 0,-3 9 0,0 3 0,91 8 0,119 28 0,-208-24 0,22 1 0,-72-7 0,-12 2 0,-26 8 0,-35 9 0,-117 28 0,-77-1 0,197-40 0,-1125 143 0,1045-139 0,127-13 0,2-1 0,-1 1 0,1 0 0,0 0 0,0 1 0,0 0 0,0 0 0,0 1 0,-11 5 0,19-8 0,-1 0 0,1 0 0,0 0 0,-1 1 0,1-1 0,-1 0 0,1 0 0,0 0 0,0 1 0,-1-1 0,1 0 0,0 0 0,-1 1 0,1-1 0,0 0 0,0 0 0,-1 1 0,1-1 0,0 0 0,0 1 0,0-1 0,0 0 0,-1 1 0,1-1 0,0 1 0,0-1 0,0 0 0,0 1 0,0-1 0,0 0 0,0 1 0,0-1 0,0 1 0,0-1 0,0 0 0,0 1 0,0-1 0,1 0 0,-1 1 0,0 0 0,17 8 0,29-1 0,57-4 0,0-5 0,168-23 0,-219 19 0,904-144 0,-642 93 0,-299 53 0,0-1 0,-1-1 0,0 0 0,0-1 0,0 0 0,-1-1 0,1-1 0,14-11 0,21-12 0,-32 23 0,0 1 0,1 1 0,0 1 0,0 1 0,0 0 0,34-2 0,6-3 0,-11 3 0,52-12 0,-92 16 0,-1 0 0,1 0 0,-1-1 0,1 0 0,-1 0 0,0 0 0,0-1 0,0 1 0,-1-2 0,0 1 0,8-7 0,-12 9 0,0 1 0,0 0 0,0-1 0,1 1 0,-1-1 0,-1 0 0,1 1 0,0-1 0,0 1 0,-1-1 0,1 0 0,-1 0 0,1 0 0,-1 1 0,0-1 0,1 0 0,-1 0 0,0 0 0,0 1 0,-1-1 0,1 0 0,0 0 0,0 0 0,-1 0 0,1 1 0,-1-1 0,0 0 0,0 1 0,1-1 0,-1 0 0,0 1 0,0-1 0,0 1 0,-1-1 0,1 1 0,0 0 0,0 0 0,-1-1 0,-1 0 0,-3-3 0,-1 1 0,1 0 0,-1 1 0,1-1 0,-1 1 0,0 1 0,0-1 0,0 1 0,-9-1 0,-24-3 0,-1 3 0,0 1 0,-58 4 0,-127 23 0,208-22 0,-79 9 0,-318 58 0,413-69 0,-6 0 0,0 1 0,1 0 0,-1 0 0,0 1 0,1 0 0,-1 1 0,1-1 0,0 1 0,-8 7 0,14-6 0,9-5 0,16-5 0,146-49 0,393-115 0,-550 165 0,43-13 0,-53 16 0,-1 0 0,0 0 0,0 0 0,1 0 0,-1 0 0,0 0 0,0 0 0,0-1 0,0 1 0,-1-1 0,1 0 0,0 1 0,-1-1 0,1 0 0,-1 0 0,1 0 0,-1 0 0,1-3 0,-2 4 0,0 0 0,-1 0 0,1 0 0,-1 0 0,1 0 0,-1 0 0,1 0 0,-1 0 0,0 0 0,1 0 0,-1 0 0,0 1 0,0-1 0,1 0 0,-1 0 0,0 1 0,0-1 0,0 1 0,0-1 0,0 1 0,0-1 0,0 1 0,0-1 0,0 1 0,-1 0 0,1 0 0,0 0 0,0-1 0,0 1 0,0 0 0,0 0 0,-2 1 0,-44-4 0,-10 5 0,0 3 0,-92 19 0,51-6 0,-2540 253-1825,2568-267 1825,-212 0 0,276-4 0,0 0 0,0-1 0,1 0 0,-1 0 0,0 0 0,0-1 0,-8-3 0,14 5 0,-1-1 0,1 1 0,-1 0 0,1-1 0,0 1 0,-1 0 0,1-1 0,0 1 0,0 0 0,-1-1 0,1 1 0,0 0 0,0-1 0,-1 1 0,1-1 0,0 1 0,0-1 0,0 1 0,0 0 0,0-1 0,0 1 0,0-1 0,0 1 0,0-1 0,0 1 0,0-1 0,0 1 0,0-1 0,0 1 0,0 0 0,0-1 0,0 1 0,1-1 0,-1 1 0,0-1 0,0 1 0,0 0 0,1-1 0,-1 1 0,0 0 0,1-1 0,-1 1 0,0 0 0,1-1 0,-1 1 0,0 0 0,1 0 0,-1-1 0,1 1 0,-1 0 0,1-1 0,12-7 9,1 0 1,0 1-1,0 0 1,1 1-1,-1 1 1,20-5-1,-5 1 89,782-204 1576,-367 105-1687,-415 101 13,-12 4 0,0-2 0,0 0 0,-1 0 0,32-17 0,-48 22 0,1 0 0,-1 0 0,1 0 0,-1 0 0,1-1 0,-1 1 0,1 0 0,-1 0 0,1-1 0,-1 1 0,0 0 0,1-1 0,-1 1 0,1 0 0,-1-1 0,0 1 0,1 0 0,-1-1 0,0 1 0,1-1 0,-1 1 0,0-1 0,0 1 0,1-1 0,-1 1 0,0-1 0,0 1 0,0-1 0,0 1 0,0-1 0,0 1 0,0-1 0,0 1 0,0-1 0,0 1 0,0-1 0,0 1 0,0-1 0,0 1 0,0-1 0,-1 1 0,1-1 0,0 1 0,0-1 0,0 1 0,-1-1 0,1 1 0,0-1 0,-1 1 0,1 0 0,0-1 0,-1 1 0,1 0 0,-1-1 0,-33-14 0,33 14 0,-163-47 0,-301-47 0,394 83 0,-1238-181-1271,964 147 1111,301 40 160,15 3 0,-53-14 0,151 5 0,485-27 866,-139 12-301,-264 17-565,201-22 0,-334 29 0,-11 3 0,1-1 0,-1 0 0,1 0 0,-1 0 0,1-1 0,-1 0 0,0-1 0,0 0 0,0 0 0,0 0 0,7-6 0,-14 9 0,0 0 0,0 0 0,1-1 0,-1 1 0,0 0 0,0-1 0,0 1 0,0 0 0,0-1 0,0 1 0,0 0 0,0-1 0,0 1 0,0 0 0,0-1 0,0 1 0,0-1 0,0 1 0,0 0 0,0 0 0,0-1 0,-1 1 0,1 0 0,0-1 0,0 1 0,0 0 0,0-1 0,-1 1 0,1 0 0,0 0 0,0-1 0,-1 1 0,1 0 0,0 0 0,0 0 0,-1-1 0,1 1 0,0 0 0,-1 0 0,1 0 0,0 0 0,-1 0 0,1-1 0,0 1 0,-1 0 0,1 0 0,0 0 0,-1 0 0,1 0 0,0 0 0,-1 0 0,1 0 0,0 0 0,-1 1 0,1-1 0,-1 0 0,-19-3 0,0 1 0,0 0 0,0 2 0,-23 2 0,-5 0 0,-1297 16 0,1309-17 0,25-2 0,0 1 0,0 0 0,0 0 0,1 2 0,-1-1 0,0 1 0,-11 4 0,22-3 0,14 0 0,483 33 0,-390-31 0,1571 3-1206,-1652-9 1206,3 1 0,-1-1 0,1-2 0,-1-1 0,39-10 0,-65 13 0,0 1 1,0-1-1,0 0 0,0 0 1,0 0-1,-1 0 1,1 0-1,0 0 1,0 0-1,-1 0 0,1-1 1,0 1-1,2-4 1,-4 4-2,0 1 1,1-1-1,-1 0 0,0 0 1,0 1-1,0-1 1,1 0-1,-1 0 1,0 1-1,0-1 1,0 0-1,0 0 0,-1 1 1,1-1-1,0 0 1,0 0-1,0 1 1,0-1-1,-1 0 1,1 0-1,0 1 0,-1-1 1,1 0-1,-1 1 1,0-2-1,-2-1 19,-1-1-1,0 1 0,0-1 0,0 1 0,-1 0 1,1 1-1,-1-1 0,1 1 0,-10-3 1,-38-11 186,-1 2 1,-1 3 0,0 2-1,-72-2 1,46 3-186,-2100-328-1372,2118 322 1353,-144-38 0,204 52 0,1 0 0,-1-1 0,0 1 0,1 0 0,-1-1 0,1 1 0,-1-1 0,1 1 0,0-1 0,-1 0 0,1 0 0,-1 1 0,1-1 0,0 0 0,0 0 0,-1 0 0,-1-3 0,35-1 0,215 7 0,2213-81-168,-2423 75 168,334-45 0,-360 47 0,0-1 0,0 0 0,19-9 0,-29 11 0,0 1 0,0-1 0,0 1 0,0-1 0,-1 1 0,1-1 0,0 1 0,0-1 0,-1 0 0,1 0 0,0 1 0,-1-1 0,1 0 0,-1 0 0,1 0 0,-1 0 0,1 1 0,-1-1 0,1 0 0,-1-2 0,0 2 0,0 0 0,-1 0 0,1 0 0,-1 0 0,1 0 0,-1-1 0,1 1 0,-1 0 0,0 0 0,1 1 0,-1-1 0,0 0 0,0 0 0,0 0 0,1 0 0,-1 1 0,0-1 0,0 0 0,0 1 0,-1-1 0,1 1 0,-1-1 0,-12-6 0,-1 1 0,1 0 0,-1 1 0,-1 0 0,-18-2 0,-95-11 0,105 15 0,-598-37 261,-8 36 79,481 4-320,10-2-20,18 0 0,-125 14 0,221-7 0,26-5 0,-1 0 0,0 0 0,0 0 0,0 0 0,0 0 0,0 0 0,0 0 0,0 0 0,0 0 0,0 0 0,0 0 0,0 0 0,1 1 0,-1-1 0,0 0 0,0 0 0,0 0 0,0 0 0,0 0 0,0 0 0,0 0 0,0 0 0,0 0 0,0 0 0,0 1 0,0-1 0,0 0 0,0 0 0,0 0 0,0 0 0,0 0 0,0 0 0,0 0 0,0 0 0,0 0 0,0 1 0,0-1 0,0 0 0,0 0 0,0 0 0,0 0 0,0 0 0,0 0 0,-1 0 0,1 0 0,0 0 0,0 0 0,0 0 0,0 1 0,0-1 0,0 0 0,0 0 0,0 0 0,0 0 0,0 0 0,0 0 0,0 0 0,-1 0 0,1 0 0,0 0 0,0 0 0,40 6 0,104 2 4,149-12 0,156-30-100,-415 31 74,1431-148-527,-1018 77 549,-428 69 0,0 0 0,0-2 0,19-9 0,-37 16 0,0-1 0,0 1 0,1-1 0,-1 1 0,0-1 0,0 0 0,0 1 0,0-1 0,0 0 0,-1 0 0,1 0 0,0 0 0,0 0 0,0 0 0,-1 0 0,1 0 0,-1 0 0,1 0 0,0-1 0,-1 1 0,0 0 0,0 1 0,-1-1 0,1 0 0,0 1 0,-1-1 0,1 1 0,0-1 0,-1 0 0,1 1 0,-1-1 0,1 1 0,0-1 0,-1 1 0,0-1 0,1 1 0,-1 0 0,1-1 0,-1 1 0,1 0 0,-1-1 0,0 1 0,1 0 0,-2-1 0,-54-11 0,-76 2 0,-258 14 0,304-1 0,-880 73 355,682-36-275,-385 105 1,626-133-81,-92 28 0,120-34 0,-1 1 0,1 0 0,0 1 0,1 1 0,-26 19 0,38-26 1,1-1-1,-1 0 1,1 0-1,0 0 0,0 1 1,-1-1-1,1 1 0,0-1 1,0 1-1,0-1 1,1 1-1,-1 0 0,0-1 1,0 4-1,1-4-1,0 0 1,0 0-1,0 0 1,0-1-1,0 1 1,0 0-1,0 0 0,1 0 1,-1-1-1,0 1 1,1 0-1,-1 0 0,1-1 1,-1 1-1,0 0 1,1-1-1,0 1 0,-1-1 1,1 1-1,-1-1 1,1 1-1,0-1 1,0 1-1,4 2 22,1 0 1,-1-1 0,1 0-1,0 0 1,-1-1-1,1 0 1,10 1-1,73 6 297,1-4 0,94-8 0,177-29-435,-326 29 159,-31 3-42,273-40 0,-207 18 0,-53 10 0,-17 13 0,0 0 0,1-1 0,-1 1 0,0 0 0,0-1 0,0 1 0,0 0 0,0-1 0,0 1 0,0 0 0,0-1 0,0 1 0,0 0 0,0-1 0,0 1 0,0 0 0,0 0 0,-1-1 0,1 1 0,0 0 0,0-1 0,0 1 0,0 0 0,-1-1 0,1 1 0,0 0 0,0 0 0,0 0 0,-1-1 0,1 1 0,0 0 0,0 0 0,-1-1 0,-3-1 0,0 0 0,0 1 0,0-1 0,-1 1 0,1 0 0,0 0 0,-8-1 0,-47-2 0,0 2 0,-61 5 0,67-1 0,-286 10 14,-862 41-1309,806-12 1295,313-21 0,81-20 0,0 0 0,0 1 0,0-1 0,0 0 0,0 0 0,0 0 0,0 1 0,0-1 0,0 1 0,0-1 0,1 0 0,-1 1 0,0 0 0,0-1 0,0 1 0,1-1 0,-1 1 0,0 0 0,1 0 0,-1-1 0,0 1 0,1 0 0,-1 0 0,1 0 0,-1 0 0,1-1 0,-1 3 0,2-2 0,0 0 0,0 0 0,0 0 0,0 0 0,1-1 0,-1 1 0,0 0 0,0 0 0,0-1 0,1 1 0,-1-1 0,0 1 0,1-1 0,-1 0 0,1 0 0,0 1 0,23 3 123,0-1-1,0-1 1,0-1-1,1-2 1,-1 0-1,40-8 1,150-40 338,-209 47-499,212-61 38,-215 65 0,-8 6 0,-14 11 0,17-16 0,-7 6 0,0 0 0,1 1 0,0 0 0,-10 17 0,17-26 0,0 0 0,0 1 0,0-1 0,0 1 0,0-1 0,1 1 0,-1-1 0,0 1 0,1-1 0,-1 1 0,1 0 0,0-1 0,-1 1 0,1 0 0,0-1 0,0 1 0,0 0 0,0-1 0,0 1 0,1 0 0,-1-1 0,0 1 0,1 0 0,0-1 0,-1 1 0,1-1 0,0 1 0,-1-1 0,1 1 0,0-1 0,0 1 0,0-1 0,1 0 0,-1 0 0,0 0 0,0 1 0,1-1 0,-1 0 0,0-1 0,1 1 0,-1 0 0,1 0 0,-1 0 0,1-1 0,0 1 0,1 0 0,23 4 0,1 0 0,0-2 0,0 0 0,0-2 0,33-3 0,-40 1 0,1111-99-879,500-191 412,-1327 209 467,-244 55 0,-49 15 0,-16 7 0,-25 5 0,-95 24 704,-127 42 0,163-40-766,-57 14 62,-221 65 0,268-71 0,-148 71 0,236-100 0,-47 27 0,54-29 0,1-1 0,0 0 0,-1 1 0,1 0 0,0 0 0,0 0 0,1 0 0,-1 0 0,0 1 0,1-1 0,-2 6 0,3-8 0,1-1 0,0 1 0,-1 0 0,1 0 0,0 0 0,0 0 0,0 0 0,0 0 0,0 0 0,0 0 0,0 0 0,0 0 0,1 0 0,-1 0 0,0 0 0,0 0 0,1-1 0,-1 1 0,1 0 0,-1 0 0,1 0 0,-1 0 0,1-1 0,-1 1 0,1 0 0,0 0 0,-1-1 0,1 1 0,0-1 0,0 1 0,-1 0 0,1-1 0,0 0 0,0 1 0,0-1 0,0 1 0,0-1 0,1 0 0,45 10 0,22-6 0,0-4 0,0-2 0,122-21 0,-148 17 0,984-193 0,-979 187 0,-19 7 0,0-2 0,0-1 0,-1-1 0,0-1 0,-1-2 0,43-24 0,-68 35 0,-1 0 0,1 0 0,0 0 0,-1 0 0,1-1 0,-1 1 0,1 0 0,-1-1 0,0 1 0,1-1 0,-1 1 0,0-1 0,0 0 0,0 1 0,0-1 0,1-3 0,-2 4 0,-1 0 0,1 0 0,0 1 0,0-1 0,-1 0 0,1 1 0,0-1 0,-1 0 0,1 1 0,-1-1 0,1 1 0,-1-1 0,1 0 0,-1 1 0,1-1 0,-1 1 0,0 0 0,1-1 0,-1 1 0,0-1 0,1 1 0,-1 0 0,0 0 0,1-1 0,-1 1 0,0 0 0,0 0 0,0 0 0,-9-2 0,-1 1 0,1 0 0,0 0 0,-20 2 0,-13 3 0,1 2 0,0 2 0,0 1 0,1 2 0,1 3 0,0 0 0,-54 29 0,64-21 0,30-17 0,11-4 0,19-5 0,430-153 0,-305 96 0,169-40 0,-136 63 0,-99 22 0,92-29 0,-180 45 0,0 0 0,0 0 0,0 0 0,0 0 0,0 0 0,0 0 0,0-1 0,0 1 0,0 0 0,0-1 0,0 1 0,0-1 0,0 1 0,0-1 0,0 0 0,-1 1 0,1-1 0,0 0 0,0 0 0,-1 1 0,2-3 0,-31 3 0,-388 78 0,274-46 0,-51 7 0,-263 63 0,449-100 0,-3 1 0,1-1 0,-1 2 0,0-1 0,1 2 0,0-1 0,0 1 0,-13 9 0,23-14 0,-1 0 0,1 1 0,0-1 0,0 0 0,0 0 0,0 0 0,-1 0 0,1 1 0,0-1 0,0 0 0,0 0 0,0 0 0,0 1 0,0-1 0,0 0 0,0 0 0,-1 1 0,1-1 0,0 0 0,0 0 0,0 1 0,0-1 0,0 0 0,0 0 0,0 1 0,0-1 0,0 0 0,1 0 0,-1 0 0,0 1 0,0-1 0,0 0 0,0 0 0,0 1 0,0-1 0,0 0 0,0 0 0,1 0 0,-1 1 0,0-1 0,0 0 0,0 0 0,0 0 0,1 0 0,-1 0 0,0 1 0,0-1 0,1 0 0,-1 0 0,0 0 0,0 0 0,0 0 0,1 0 0,-1 0 0,0 0 0,0 0 0,1 0 0,-1 0 0,0 0 0,0 0 0,1 0 0,-1 0 0,0 0 0,0 0 0,0 0 0,1 0 0,-1 0 0,1 0 0,21 0 0,49-9 0,131-34 0,-83 15 0,385-71 0,-458 91 0,-46 8 0,0 0 0,0 0 0,0 1 0,-1-1 0,1 0 0,0 0 0,0 0 0,0 0 0,0 1 0,0-1 0,0 0 0,0 0 0,-1 0 0,1 1 0,0-1 0,0 0 0,0 0 0,0 1 0,0-1 0,0 0 0,0 0 0,0 0 0,0 1 0,0-1 0,0 0 0,0 0 0,0 0 0,0 1 0,0-1 0,0 0 0,0 0 0,1 1 0,-1-1 0,0 0 0,0 0 0,0 0 0,0 0 0,0 1 0,0-1 0,1 0 0,-1 0 0,0 0 0,0 0 0,0 0 0,0 1 0,1-1 0,-1 0 0,0 0 0,0 0 0,0 0 0,1 0 0,-1 0 0,0 0 0,0 0 0,1 0 0,-1 0 0,0 0 0,-13 9 0,0 0 0,-1-2 0,0 1 0,0-2 0,-1 0 0,-30 8 0,14-4 0,-385 101 6,-16-27-344,185-38-232,-364 79 95,15 40 370,568-156 105,-69 27 0,88-32 0,0 0 0,1 1 0,0-1 0,0 2 0,0-1 0,1 1 0,-11 11 0,18-17 0,-1 1 0,0-1 0,0 1 0,1-1 0,-1 1 0,1 0 0,-1-1 0,0 1 0,1 0 0,-1 0 0,1-1 0,0 1 0,-1 0 0,1 0 0,0 0 0,-1 0 0,1 0 0,0-1 0,0 1 0,0 0 0,0 0 0,0 0 0,0 0 0,0 0 0,0 0 0,0 0 0,0 0 0,0 0 0,1-1 0,-1 1 0,0 0 0,0 0 0,1 0 0,-1 0 0,1-1 0,-1 1 0,1 0 0,-1 0 0,1-1 0,0 1 0,-1 0 0,1-1 0,0 1 0,-1-1 0,1 1 0,1 0 0,4 2 0,-1-1 0,1 0 0,0 0 0,0 0 0,0-1 0,7 1 0,47 4 292,0-3 0,0-3 0,105-13-1,-67 5-59,1263-181-149,-1292 175-83,82-29 0,-116 25 0,-39 17 0,-17 9 0,-65 34 0,3 4 0,1 4 0,-100 80 0,178-126 0,-1-1 0,-1 1 0,1-1 0,0 0 0,-1 0 0,0 0 0,-6 2 0,11-5 0,0 0 0,-1 0 0,1 0 0,0 0 0,0 0 0,0 0 0,-1 0 0,1 0 0,0-1 0,0 1 0,0 0 0,0-1 0,0 1 0,0-1 0,0 1 0,0-1 0,0 0 0,0 1 0,0-1 0,0 0 0,0 0 0,0 1 0,0-1 0,1 0 0,-1 0 0,0 0 0,1 0 0,-1 0 0,1 0 0,-1 0 0,1 0 0,-1 0 0,1-1 0,0 1 0,-1 0 0,1 0 0,0 0 0,0 0 0,0-1 0,0 1 0,0 0 0,0-2 0,-1-30-1365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5.366"/>
    </inkml:context>
    <inkml:brush xml:id="br0">
      <inkml:brushProperty name="width" value="0.35" units="cm"/>
      <inkml:brushProperty name="height" value="0.35" units="cm"/>
      <inkml:brushProperty name="color" value="#74AEDB"/>
    </inkml:brush>
  </inkml:definitions>
  <inkml:trace contextRef="#ctx0" brushRef="#br0">485 2029 24575,'7'6'0,"0"0"0,0 0 0,1-1 0,0 0 0,0-1 0,0 0 0,0 0 0,1-1 0,-1 0 0,1 0 0,0-1 0,0 0 0,0 0 0,16 0 0,-10-2 0,1 0 0,-1 0 0,0-2 0,0 0 0,0-1 0,0 0 0,0-1 0,17-7 0,56-22 0,1 4 0,2 3 0,0 5 0,110-12 0,-42 15 0,203-34 0,-329 42 0,-33 10 0,0 0 0,0 0 0,0 0 0,0 0 0,-1 0 0,1 0 0,0 0 0,0 0 0,0 0 0,0 0 0,0-1 0,0 1 0,0 0 0,0 0 0,0 0 0,-1 0 0,1 0 0,0 0 0,0 0 0,0-1 0,0 1 0,0 0 0,0 0 0,0 0 0,0 0 0,0 0 0,0 0 0,0-1 0,0 1 0,0 0 0,0 0 0,0 0 0,0 0 0,0 0 0,0-1 0,0 1 0,0 0 0,0 0 0,0 0 0,0 0 0,1 0 0,-1 0 0,0-1 0,0 1 0,0 0 0,0 0 0,0 0 0,0 0 0,0 0 0,0 0 0,1 0 0,-1 0 0,0 0 0,0 0 0,0 0 0,0-1 0,0 1 0,0 0 0,1 0 0,-1 0 0,0 0 0,0 0 0,0 0 0,0 0 0,-6-1 0,-1 1 0,0 0 0,0 0 0,0 0 0,0 1 0,-7 1 0,-449 103 0,264-54 0,51-16 0,-309 79 0,18 30 0,421-136 0,-50 21 0,64-27 0,1 0 0,0 0 0,-1 0 0,1 0 0,0 1 0,0-1 0,0 1 0,1 0 0,-1-1 0,1 1 0,-1 0 0,1 1 0,-3 5 0,5-8 0,-1 1 0,1-1 0,0 0 0,0 1 0,0-1 0,0 0 0,0 1 0,0-1 0,0 0 0,0 0 0,1 1 0,-1-1 0,0 0 0,1 0 0,-1 1 0,1-1 0,-1 0 0,1 0 0,0 0 0,0 0 0,-1 0 0,1 0 0,0 0 0,0 0 0,0 0 0,0 0 0,0 0 0,0-1 0,0 1 0,0 0 0,3 0 0,42 17 0,-23-13 0,-1-2 0,0 0 0,1-2 0,-1 0 0,29-3 0,115-22 0,-115 16 0,1555-356 0,-1587 359 0,61-17 0,0-3 0,-2-4 0,93-47 0,-162 71 0,-3 3 0,-1-1 0,0 1 0,0-1 0,0 0 0,0 0 0,0-1 0,-1 0 0,1 0 0,-1 0 0,0 0 0,0 0 0,0-1 0,5-9 0,-9 13 0,0 1 0,1-1 0,-1 1 0,0-1 0,0 1 0,0-1 0,0 0 0,0 1 0,0-1 0,0 1 0,0-1 0,0 1 0,0-1 0,-1 0 0,1 1 0,0-1 0,0 1 0,0-1 0,-1 1 0,1-1 0,0 1 0,-1-1 0,1 1 0,0-1 0,-1 1 0,1-1 0,-1 1 0,1 0 0,0-1 0,-1 1 0,0-1 0,-23-5 0,-26 9 0,18 4 0,-1 2 0,2 2 0,-1 0 0,2 2 0,-40 23 0,17-5 0,2 3 0,-48 40 0,83-61 0,-7 6 0,-41 40 0,60-54 0,-1 0 0,1 0 0,0 1 0,0-1 0,1 1 0,-1 0 0,1 0 0,1 0 0,-1 0 0,1 0 0,0 1 0,0-1 0,1 1 0,-1 9 0,2-10 0,1-1 0,1 0 0,-1 0 0,1 0 0,-1 0 0,1 0 0,1-1 0,-1 1 0,1-1 0,0 1 0,0-1 0,0 0 0,0 0 0,1 0 0,0 0 0,0-1 0,6 5 0,10 7 0,1 0 0,26 13 0,-41-24 0,64 31 0,92 34 0,20 9 0,-178-76 0,0 0 0,0 0 0,0 0 0,0 1 0,0 0 0,-1-1 0,1 1 0,-1 1 0,1-1 0,4 7 0,-6-7 0,-1 0 0,0 1 0,0-1 0,0 0 0,0 0 0,-1 1 0,1-1 0,-1 0 0,0 1 0,0-1 0,0 1 0,0-1 0,0 0 0,-1 1 0,-1 3 0,1 1 0,0 1 0,0-1 0,0 0 0,1 0 0,1 1 0,-1-1 0,1 0 0,1 0 0,-1 0 0,1 0 0,1 0 0,-1 0 0,2 0 0,-1-1 0,1 1 0,0-1 0,0 0 0,1 0 0,0-1 0,0 1 0,1-1 0,-1 0 0,1-1 0,11 9 0,14 10 0,41 25 0,20 15 0,-91-64 0,1 1 0,-1 0 0,0 0 0,1 0 0,-1 0 0,0 0 0,1 1 0,-1-1 0,0 0 0,0 1 0,0-1 0,0 0 0,0 1 0,0-1 0,-1 1 0,1-1 0,0 1 0,-1 0 0,1-1 0,-1 1 0,0 0 0,1-1 0,-1 1 0,0 0 0,0 0 0,0-1 0,0 1 0,0 0 0,-1-1 0,1 1 0,0 0 0,-1-1 0,0 1 0,1 0 0,-1-1 0,0 1 0,0-1 0,1 1 0,-1-1 0,0 0 0,0 1 0,-1-1 0,1 0 0,-2 2 0,-7 5 0,0-1 0,0 0 0,-1 0 0,0-1 0,-14 5 0,3 0 0,-97 54 0,25-12 0,-172 70 0,218-100 0,32-6 0,16-17 0,0 1 0,0-1 0,0 1 0,0-1 0,1 1 0,-1 0 0,0-1 0,0 1 0,0-1 0,0 1 0,1-1 0,-1 1 0,0-1 0,1 1 0,-1-1 0,0 1 0,1-1 0,-1 0 0,1 1 0,-1-1 0,0 1 0,1-1 0,-1 0 0,1 0 0,-1 1 0,1-1 0,-1 0 0,1 0 0,0 1 0,-1-1 0,1 0 0,-1 0 0,1 0 0,-1 0 0,2 0 0,4 1 0,0 0 0,1 0 0,-1-1 0,1 0 0,-1 0 0,1 0 0,-1-1 0,0 0 0,1-1 0,-1 1 0,0-1 0,9-4 0,78-39 0,-66 30 0,22-10 0,353-193 0,-380 203 0,-1-1 0,-1-1 0,0-1 0,22-27 0,20-17 0,-53 55 0,-1-1 0,0 0 0,0 0 0,0-1 0,-1 0 0,-1 0 0,8-14 0,-12 19 0,-1-1 0,1 0 0,-1 1 0,0-1 0,-1 0 0,1 0 0,-1 1 0,0-1 0,0 0 0,0 0 0,-1 0 0,1 1 0,-1-1 0,0 0 0,-1 1 0,1-1 0,-1 1 0,0-1 0,0 1 0,-3-5 0,-8-12 0,0 1 0,-2 1 0,0 0 0,-1 1 0,-1 0 0,0 2 0,-1 0 0,-1 1 0,-38-24 0,-15-2 0,-116-47 0,121 59 0,-48-21 0,25 12 0,-158-91 0,245 128 0,1-1 0,0 1 0,-1-1 0,1 0 0,0 1 0,0-1 0,0 0 0,1 0 0,-1-1 0,0 1 0,-2-5 0,4 6 0,0 1 0,-1-1 0,1 0 0,0 0 0,0 0 0,0 0 0,0 0 0,0 0 0,0 0 0,0 0 0,0 0 0,0 1 0,1-1 0,-1 0 0,0 0 0,0 0 0,1 0 0,-1 0 0,1 1 0,-1-1 0,1 0 0,-1 0 0,1 1 0,0-2 0,4-2 0,1-1 0,0 1 0,0 1 0,0-1 0,1 1 0,-1 0 0,12-4 0,112-33 0,233-43 0,-254 61 0,657-108 0,-744 127 0,130-22 0,-132 17 0,-29 4 0,-37 2 0,-426 30 0,68-2 0,272-23 0,-132 10 0,205-2 0,38 0 0,22-10 0,-1 0 0,0-1 0,0 1 0,0 0 0,1-1 0,-1 1 0,0 0 0,1-1 0,-1 1 0,1-1 0,-1 1 0,1-1 0,-1 1 0,1-1 0,-1 1 0,1-1 0,-1 1 0,1-1 0,-1 0 0,1 1 0,0-1 0,-1 0 0,1 0 0,0 1 0,-1-1 0,1 0 0,0 0 0,-1 0 0,1 0 0,0 0 0,0 0 0,0 0 0,43 10 0,1-1 0,-1-3 0,91 1 0,-75-5 0,1635 13 0,-1070-19 0,-499 4 0,-953 32-286,599-8 143,-357 83 0,526-92 143,1 1 0,-94 42 0,147-56 0,0 0 0,1 1 0,-1 0 0,1 0 0,-1 0 0,1 1 0,-6 5 0,10-8 0,-1 0 0,0 0 0,0 0 0,1 0 0,-1 0 0,1 0 0,-1 0 0,1 0 0,-1 0 0,1 0 0,0 0 0,-1 0 0,1 0 0,0 0 0,0 0 0,0 1 0,0-1 0,0 0 0,0 0 0,0 0 0,0 0 0,0 1 0,1 0 0,2 2 0,0-1 0,0 1 0,0-1 0,0 0 0,1 0 0,-1 0 0,1 0 0,0 0 0,-1-1 0,1 0 0,1 0 0,-1 0 0,0 0 0,0-1 0,9 3 0,49 12 0,0-3 0,1-2 0,0-3 0,96-1 0,-110-5 0,768 4-24,-651-15 64,0-9 0,306-71-1,-452 84 13,152-47 309,-148 43-348,0-1 0,-1-2 0,0 0-1,37-27 1,-55 36-13,-1-1 0,0 0 0,0 0 0,0 0 0,0 0 0,0-1 0,-1 1 0,0-1 0,0 0 0,0 0 0,-1 0 0,0-1 0,0 1 0,2-8 0,-4 12 0,0-1 0,1 1 0,-1-1 0,0 0 0,0 1 0,0-1 0,-1 1 0,1-1 0,0 1 0,-1-1 0,1 1 0,-1-1 0,1 1 0,-1-1 0,0 1 0,1-1 0,-1 1 0,0 0 0,0-1 0,0 1 0,-1-1 0,-1 0 0,0 0 0,0 1 0,1-1 0,-1 1 0,0 0 0,0 0 0,0 0 0,0 0 0,0 0 0,-1 0 0,1 1 0,0 0 0,0 0 0,-6 0 0,-46 3 0,-1 2 0,-68 15 0,32-4 0,18-4 0,-526 88 0,7 31 0,592-130 0,-17 3 0,0 1 0,0 1 0,0 0 0,1 2 0,-20 10 0,36-18 0,0 1 0,0-1 0,0 1 0,0 0 0,0-1 0,0 1 0,0 0 0,0 0 0,0 0 0,1 0 0,-1-1 0,0 1 0,0 0 0,1 0 0,-1 0 0,1 1 0,-1-1 0,1 0 0,-1 0 0,1 0 0,-1 0 0,1 0 0,0 1 0,0-1 0,0 0 0,0 2 0,0-1 0,1-1 0,0 1 0,0-1 0,0 1 0,0-1 0,0 0 0,0 0 0,0 1 0,0-1 0,1 0 0,-1 0 0,0 0 0,1 0 0,-1 0 0,1 0 0,1 0 0,7 4 0,1-1 0,-1-1 0,0 0 0,18 3 0,10-3 0,0-1 0,-1-2 0,1-1 0,0-3 0,-1-1 0,1-1 0,62-20 0,-90 23 0,0 0 0,-1-1 0,0 0 0,0 0 0,0-1 0,0-1 0,-1 1 0,0-1 0,8-7 0,-14 11 0,-1 0 0,1 0 0,-1 0 0,1 0 0,-1 0 0,0 0 0,1-1 0,-1 1 0,0 0 0,-1-1 0,1 1 0,0-1 0,-1 1 0,1-1 0,-1 1 0,0-4 0,0 2 0,-1 0 0,0 1 0,0-1 0,0 1 0,0-1 0,-1 1 0,1-1 0,-1 1 0,0 0 0,0 0 0,0 0 0,-1 0 0,1 0 0,-5-4 0,-8-7 0,-2 0 0,0 1 0,0 1 0,-1 0 0,-1 1 0,0 1 0,0 1 0,-42-13 0,-4 3 0,-112-17 0,-386-17-389,-5 51 1,534 3 388,-303 10 0,232-2 0,-121 25 0,132-10 0,87-22 0,1 1 0,0-1 0,0 1 0,0 1 0,0-1 0,0 1 0,1 0 0,0 0 0,0 1 0,-8 7 0,12-11-1,0 1 0,0 0 1,0-1-1,0 1 0,0 0 1,0 0-1,0 0 0,0-1 1,1 1-1,-1 0 0,1 0 1,-1 0-1,1 0 0,0 0 1,0 0-1,0 0 0,0 0 1,0 0-1,0 0 0,0 0 1,1 0-1,0 2 0,1 0-1,0 0 1,0 0-1,0 0 0,0 0 1,1-1-1,0 1 0,-1-1 1,1 0-1,7 6 0,6 3 36,1 0 0,1-1 0,26 13 0,-39-21-8,77 35 92,1-3-1,3-4 1,0-4-1,2-3 1,116 15-1,-43-18-136,2-8 0,171-8 0,-296-6 19,-9 2 0,0-1 0,-1-2 0,1-1 0,0-1 0,-1-1 0,54-18 0,-81 23 0,1-1 0,-1 1 0,1-1 0,-1 1 0,0-1 0,1 0 0,-1 1 0,1-1 0,-1 0 0,0 0 0,0 0 0,1 0 0,-1 0 0,0 0 0,0 0 0,0 0 0,0-1 0,0 1 0,-1 0 0,1-1 0,0 1 0,0-1 0,-1 1 0,1 0 0,-1-1 0,0 1 0,1-3 0,-2 3 0,0-1 0,0 0 0,0 1 0,0-1 0,0 1 0,0-1 0,-1 1 0,1-1 0,0 1 0,-1 0 0,1 0 0,-1-1 0,0 1 0,1 0 0,-1 0 0,0 1 0,1-1 0,-1 0 0,0 1 0,0-1 0,-3 0 0,-33-8 0,0 2 0,-1 2 0,1 1 0,-67 2 0,43 1 0,-255-11 0,-206-3 0,499 18 0,52 3 0,370 12 0,-203-14 0,718-1 0,-776-11 0,-1-7 0,0-6 0,-2-6 0,212-71 0,-337 95 0,121-49 0,-114 44 0,0 0 0,0-1 0,-1-1 0,-1-1 0,20-17 0,-32 26 0,1-1 0,-1 0 0,0 1 0,0-1 0,0 0 0,-1 0 0,1 0 0,-1 0 0,2-6 0,-2 8 0,-1 1 0,0 0 0,0 0 0,0-1 0,0 1 0,0 0 0,0-1 0,0 1 0,0 0 0,0-1 0,0 1 0,0 0 0,0-1 0,0 1 0,0 0 0,0-1 0,0 1 0,0 0 0,-1-1 0,1 1 0,0 0 0,0 0 0,0-1 0,0 1 0,-1 0 0,1 0 0,0-1 0,0 1 0,-1 0 0,1 0 0,0 0 0,0-1 0,-1 1 0,-18 6 0,9 1 0,1 0 0,0 1 0,1 0 0,0 0 0,0 0 0,1 1 0,0 1 0,0-1 0,1 1 0,0 0 0,1 1 0,-5 14 0,3-9 0,1 1 0,1-1 0,1 1 0,0 0 0,1 0 0,1 0 0,0 33 0,2-45 0,1 1 0,-1-1 0,1 0 0,0 0 0,0 1 0,0-1 0,1 0 0,0 0 0,0 0 0,0 0 0,1-1 0,-1 1 0,1-1 0,0 1 0,1-1 0,-1 0 0,1 0 0,0 0 0,0-1 0,0 1 0,0-1 0,0 0 0,1 0 0,0 0 0,-1-1 0,1 0 0,0 0 0,0 0 0,0 0 0,0-1 0,1 0 0,-1 0 0,9 0 0,-2 0 0,1-1 0,0-1 0,-1 0 0,1 0 0,-1-2 0,1 1 0,-1-2 0,0 1 0,0-2 0,-1 1 0,1-2 0,-1 0 0,16-10 0,73-54 0,4 5 0,211-98 0,-240 132 0,223-108 0,-295 139 0,-6 6 0,-17 19 0,-31 34 0,24-29 0,-61 73 0,79-90 0,-1 0 0,2 1 0,-1 1 0,2-1 0,-11 31 0,17-41 0,-1-1 0,2 1 0,-1-1 0,0 1 0,1-1 0,0 1 0,-1 0 0,1-1 0,1 1 0,-1 0 0,1-1 0,-1 1 0,1-1 0,0 1 0,0-1 0,0 1 0,1-1 0,-1 0 0,3 4 0,0-3 0,-1 0 0,0-1 0,1 1 0,0-1 0,-1 0 0,1 0 0,1 0 0,-1-1 0,0 1 0,1-1 0,-1 0 0,9 2 0,-1 0 0,1-1 0,0-1 0,0 0 0,0-1 0,0 0 0,0-1 0,1 0 0,-1-1 0,25-6 0,-27 4 0,1-1 0,-1-1 0,-1 0 0,1-1 0,-1 0 0,0 0 0,0-1 0,0-1 0,-1 1 0,0-2 0,-1 1 0,0-1 0,0 0 0,10-17 0,7-14 0,-2-2 0,25-63 0,1 1 0,-42 87 0,-5 12 0,0-1 0,1 1 0,-1 0 0,1 0 0,0 0 0,0 0 0,0 0 0,1 1 0,-1 0 0,1-1 0,9-6 0,-13 11 0,1 1 0,-1-1 0,1 0 0,-1 1 0,1-1 0,-1 0 0,1 1 0,-1-1 0,1 0 0,-1 1 0,1-1 0,-1 1 0,0-1 0,1 1 0,-1-1 0,0 1 0,0-1 0,1 1 0,-1-1 0,0 1 0,0 0 0,0-1 0,1 1 0,-1-1 0,0 1 0,0-1 0,0 1 0,0 0 0,0-1 0,0 1 0,0-1 0,-1 1 0,1 0 0,0-1 0,0 1 0,0-1 0,-1 2 0,-3 32 0,3-30 0,-3 20 0,-1 5 0,1 0 0,0 41 0,4-63 0,0 0 0,0 0 0,1 0 0,0 0 0,0 0 0,1-1 0,0 1 0,0 0 0,1-1 0,-1 1 0,2-1 0,-1 0 0,1 0 0,-1 0 0,10 9 0,-11-13 0,-1-1 0,1 1 0,0-1 0,1 0 0,-1 0 0,0 0 0,0 0 0,0 0 0,1 0 0,-1 0 0,0-1 0,1 1 0,-1-1 0,0 0 0,1 0 0,-1 0 0,1 0 0,-1 0 0,0 0 0,1-1 0,-1 1 0,1-1 0,-1 0 0,0 1 0,0-1 0,1 0 0,-1 0 0,0-1 0,0 1 0,0 0 0,2-2 0,8-7 0,1 1 0,-2-2 0,19-19 0,-22 21 0,166-149 0,-42 43 0,-109 98 0,-22 17 0,-1-1 0,1 1 0,-1 0 0,0 0 0,1 0 0,-1 0 0,1 0 0,-1 0 0,1 0 0,-1 0 0,0 0 0,1 0 0,-1 0 0,1 0 0,-1 0 0,1 0 0,-1 0 0,0 1 0,1-1 0,-1 0 0,1 0 0,-1 0 0,0 1 0,1-1 0,-1 0 0,0 0 0,1 1 0,-1-1 0,0 0 0,1 1 0,0 3 0,1 0 0,-1 0 0,-1 0 0,1 0 0,0 0 0,-1 0 0,0 0 0,0 0 0,-1 6 0,-2 44 0,0 51 0,3-95 0,2-1 0,-1 1 0,1-1 0,0 0 0,1 0 0,0 0 0,0 0 0,9 16 0,-11-24 0,0 1 0,-1 0 0,1-1 0,0 1 0,0-1 0,0 0 0,1 1 0,-1-1 0,0 0 0,0 1 0,1-1 0,-1 0 0,1 0 0,-1 0 0,1 0 0,-1-1 0,1 1 0,-1 0 0,1-1 0,0 1 0,0-1 0,2 1 0,-2-1 0,0-1 0,-1 1 0,1-1 0,0 1 0,0-1 0,-1 0 0,1 1 0,-1-1 0,1 0 0,0 0 0,-1-1 0,0 1 0,1 0 0,-1 0 0,0-1 0,1 1 0,0-3 0,4-4 0,-1-1 0,0 0 0,-1 0 0,0 0 0,0 0 0,4-18 0,1-24 0,-2-1 0,-2 1 0,-4-90 0,-27-164 0,2 46 0,18 152 0,-2-67 0,-34-197 0,40 360 0,0 1 0,-1 0 0,0-1 0,-8-16 0,11 25 0,-1 1 0,0-1 0,0 1 0,0-1 0,0 1 0,0-1 0,0 1 0,0 0 0,0-1 0,-1 1 0,1 0 0,0 0 0,-1 0 0,1 0 0,-1 0 0,1 0 0,-1 0 0,0 1 0,1-1 0,-1 1 0,0-1 0,1 1 0,-1-1 0,0 1 0,0 0 0,1 0 0,-1 0 0,0 0 0,0 0 0,0 0 0,1 1 0,-1-1 0,0 0 0,-2 2 0,-4 1 0,1 1 0,-1 0 0,1 1 0,1-1 0,-1 1 0,1 1 0,-1-1 0,-9 13 0,-44 60 0,36-43 0,-18 22 0,-3-3 0,-1-1 0,-74 63 0,114-111 0,1-1 0,0 1 0,0 0 0,1 0 0,-1 0 0,-4 8 0,9-12 0,0-1 0,0 1 0,-1-1 0,1 1 0,0-1 0,0 1 0,0-1 0,-1 1 0,1-1 0,0 1 0,0 0 0,0-1 0,0 1 0,0-1 0,0 1 0,0-1 0,0 1 0,0 0 0,1-1 0,-1 1 0,0-1 0,0 1 0,0-1 0,1 1 0,-1-1 0,0 1 0,0-1 0,1 1 0,0 0 0,0 0 0,1 0 0,0 0 0,0-1 0,0 1 0,0 0 0,0-1 0,-1 1 0,1-1 0,0 0 0,0 0 0,0 0 0,0 0 0,4 0 0,5-1 0,1-1 0,-1 0 0,0-1 0,0 0 0,-1-1 0,1 0 0,-1-1 0,0 0 0,0 0 0,0-1 0,0 0 0,-1-1 0,11-11 0,-12 12 0,-1-1 0,0 0 0,-1 0 0,0 0 0,0-1 0,0 0 0,-1 0 0,-1 0 0,1-1 0,-1 0 0,-1 1 0,1-2 0,-1 1 0,-1 0 0,0-1 0,1-10 0,-3 16 0,0 0 0,-1 0 0,1 0 0,-1 0 0,0 0 0,0 0 0,0 1 0,-1-1 0,1 0 0,-1 1 0,0-1 0,0 1 0,0-1 0,0 1 0,-1 0 0,1 0 0,-1 0 0,0 0 0,0 0 0,0 1 0,0-1 0,-1 1 0,1 0 0,-1 0 0,1 0 0,-7-2 0,-10-4 0,-1 1 0,0 1 0,-42-5 0,42 7 0,-811-109-388,573 82-174,-1051-106-1649,-4 75 1344,948 68 867,279-4 0,-1 3 0,-151 31 0,176-14 0,61-21 0,1-1 0,-1 1 0,1 0 0,-1 0 0,1-1 0,0 1 0,-1 0 0,1 0 0,0 1 0,-1-1 0,1 0 0,0 0 0,0 1 0,0-1 0,0 0 0,0 1 0,1-1 0,-1 1 0,0-1 0,1 1 0,-1 0 0,1-1 0,-1 1 0,1 0 0,0-1 0,-1 1 0,1 0 0,0 2 0,3 1 54,-1-1-1,1 0 1,0 0 0,0-1-1,0 1 1,1 0-1,-1-1 1,1 0-1,0 0 1,0 0 0,0 0-1,0-1 1,1 0-1,-1 0 1,8 3-1,-9-3 5,28 10 236,-1 0-1,1-2 0,1-2 1,0 0-1,0-3 1,0 0-1,1-2 1,-1-1-1,51-5 1,22-6-205,162-36 0,2-17-89,399-148 0,-632 197 0,-16 8 0,-1-2 0,0 0 0,-1-2 0,1 0 0,-1-1 0,-1 0 0,0-1 0,23-21 0,-39 31 0,0 0 0,0 0 0,0 0 0,0 0 0,0 0 0,0 0 0,0 0 0,0 0 0,-1 0 0,1 0 0,0-1 0,-1 1 0,1 0 0,-1 0 0,0-1 0,1 1 0,-1 0 0,0-1 0,0 1 0,0 0 0,0-1 0,0 1 0,0 0 0,0-1 0,-1-1 0,1 2 0,-1 0 0,0 1 0,0-1 0,0 0 0,0 0 0,0 1 0,-1-1 0,1 0 0,0 1 0,0-1 0,0 1 0,-1 0 0,1-1 0,0 1 0,0 0 0,-1 0 0,1 0 0,0 0 0,0 0 0,-1 0 0,1 0 0,0 0 0,0 0 0,-1 1 0,1-1 0,-1 1 0,-16 4 0,0 0 0,1 1 0,0 1 0,-28 16 0,29-15 0,-131 74 0,4 6 0,4 7 0,4 5 0,-138 134 0,4 42 0,228-227 0,3 2 0,1 2 0,-57 110 0,87-150 0,2 1 0,-1-1 0,2 1 0,-6 24 0,10-35 0,-1-1 0,1 0 0,-1 1 0,1-1 0,0 1 0,0-1 0,0 1 0,0-1 0,0 1 0,1-1 0,-1 0 0,1 1 0,0-1 0,-1 0 0,1 1 0,0-1 0,0 0 0,1 0 0,-1 0 0,0 0 0,1 0 0,-1 0 0,1 0 0,0 0 0,0-1 0,-1 1 0,1 0 0,0-1 0,0 0 0,1 1 0,-1-1 0,0 0 0,0 0 0,0 0 0,4 0 0,10 1 0,0-1 0,0-1 0,0 0 0,0-1 0,0-1 0,0 0 0,-1-1 0,27-9 0,-40 11 0,609-212 0,-315 99 0,-242 94 0,21-6 0,0-3 0,104-58 0,-174 85 0,0-1 0,0 0 0,-1-1 0,1 1 0,-1-1 0,0 1 0,1-2 0,-2 1 0,1 0 0,0-1 0,-1 1 0,0-1 0,4-8 0,-6 11 0,-1 0 0,0 0 0,1 1 0,-1-1 0,0 0 0,0 0 0,0 0 0,0 0 0,0 0 0,0 1 0,-1-1 0,1 0 0,-1 0 0,1 0 0,-1 1 0,-1-4 0,0 2 0,-1-1 0,1 1 0,-1 0 0,0 0 0,1 0 0,-1 0 0,-1 0 0,1 1 0,-7-5 0,-5-1 0,-1 0 0,0 0 0,-1 2 0,0 0 0,1 1 0,-33-6 0,-112-5 0,126 14 0,-118-5 0,0 6 0,0 7 0,1 7 0,0 7 0,1 6 0,-177 54 0,265-60 0,-96 45 0,140-56 0,-1 1 0,2 2 0,0-1 0,0 2 0,1 1 0,1 0 0,0 1 0,-22 26 0,32-33 0,1 1 0,0 0 0,1 0 0,0 0 0,0 0 0,1 0 0,0 1 0,0 0 0,1-1 0,1 1 0,-1 0 0,2 0 0,-1 0 0,1 0 0,3 18 0,-2-23 0,0 0 0,0 0 0,0 0 0,1 0 0,0 0 0,0 0 0,0 0 0,0-1 0,1 1 0,0-1 0,0 1 0,0-1 0,1 0 0,-1 0 0,1-1 0,0 1 0,0-1 0,0 0 0,0 0 0,1 0 0,-1 0 0,1-1 0,0 0 0,0 0 0,-1 0 0,2 0 0,-1-1 0,0 0 0,0 0 0,0 0 0,8-1 0,23-1 0,0-1 0,0-2 0,-1-2 0,1-1 0,37-13 0,-22 6 0,251-67 0,181-43 0,-330 91 0,187-14 0,-177 34 0,282 15 0,-436-1 0,-1 0 0,0 1 0,0 0 0,0 1 0,0 0 0,0 0 0,0 0 0,-1 1 0,0 0 0,0 0 0,0 1 0,0 0 0,-1 1 0,10 9 0,4 7 0,-2 1 0,29 46 0,-6-7 0,-7-17 0,59 61 0,-75-88 0,1-2 0,0 0 0,1-2 0,0 0 0,2-1 0,25 12 0,90 30 0,215 57 0,-174-60 0,-141-40 0,-16-5 0,0-1 0,25 4 0,-45-9 0,-1-1 0,1 0 0,0 1 0,0-1 0,0 0 0,-1 0 0,1 1 0,0-1 0,0 0 0,0 0 0,0 0 0,-1 0 0,1 0 0,0 0 0,0-1 0,0 1 0,0 0 0,0 0 0,-1 0 0,1-1 0,0 1 0,0-1 0,-1 1 0,1 0 0,0-1 0,0 1 0,-1-1 0,1 0 0,-1 1 0,1-1 0,0 1 0,-1-1 0,1 0 0,-1 0 0,0 1 0,1-1 0,-1 0 0,1 0 0,-1 1 0,0-1 0,0 0 0,1 0 0,-1 0 0,0 0 0,0 1 0,0-1 0,0 0 0,0 0 0,0 0 0,0 0 0,0 0 0,-1 1 0,1-1 0,0 0 0,0 0 0,-1 0 0,1 1 0,0-1 0,-1 0 0,1 0 0,-1 1 0,0-2 0,-30-47 0,29 46 0,-1 0 0,0 0 0,1 0 0,-1 0 0,0 1 0,-1-1 0,1 1 0,0 0 0,-1 0 0,1 0 0,-7-2 0,9 4 0,1 0 0,0 0 0,-1 0 0,1 0 0,0 0 0,0 0 0,-1 0 0,1 0 0,0 0 0,-1 0 0,1 0 0,0 0 0,-1 0 0,1 0 0,0 0 0,-1 0 0,1 0 0,0 0 0,0 1 0,-1-1 0,1 0 0,0 0 0,-1 0 0,1 0 0,0 1 0,0-1 0,0 0 0,-1 0 0,1 1 0,0-1 0,0 0 0,0 0 0,-1 1 0,1-1 0,0 0 0,0 1 0,0-1 0,0 0 0,0 0 0,0 1 0,0-1 0,0 1 0,10 29 0,0-9 0,-8-15 0,1-1 0,-1 1 0,1-1 0,0 0 0,0 0 0,0 0 0,1 0 0,-1 0 0,1-1 0,1 1 0,-1-1 0,0 0 0,8 5 0,-10-9 0,-1 0 0,1 0 0,-1 0 0,1 0 0,-1 0 0,0 0 0,1 0 0,-1 0 0,1 0 0,-1-1 0,1 1 0,-1-1 0,0 1 0,1-1 0,-1 1 0,0-1 0,0 0 0,1 0 0,-1 1 0,0-1 0,0 0 0,0 0 0,0 0 0,0 0 0,0 0 0,0-1 0,0 1 0,-1 0 0,1 0 0,0-1 0,-1 1 0,1 0 0,-1-1 0,1-1 0,18-55 0,-18 53 0,43-194 0,-46 197 8,1 0-1,-1 0 0,0 0 1,0 0-1,-1 0 1,1 0-1,0 1 0,-1-1 1,1 1-1,-1-1 1,1 1-1,-4-1 0,-20-15-1468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05:26.953"/>
    </inkml:context>
    <inkml:brush xml:id="br0">
      <inkml:brushProperty name="width" value="0.35" units="cm"/>
      <inkml:brushProperty name="height" value="0.35" units="cm"/>
      <inkml:brushProperty name="color" value="#324C62"/>
    </inkml:brush>
  </inkml:definitions>
  <inkml:trace contextRef="#ctx0" brushRef="#br0">1 65 24575,'13'-6'0,"1"1"0,0 1 0,0 0 0,1 1 0,-1 0 0,22-1 0,93 2 0,-82 3 0,11-3 0,62-11 0,-62 5 0,63 1 0,-75 7 0,0 3 0,0 2 0,-1 1 0,46 13 0,12 12 0,99 46 0,-154-60 0,1-3 0,0-1 0,60 6 0,-45-13 0,0-2 0,73-7 0,-27 1 0,-108 2 0,-1 0 0,1 0 0,-1 0 0,1 0 0,0 0 0,-1-1 0,1 1 0,-1 0 0,1-1 0,-1 1 0,1-1 0,-1 0 0,1 1 0,-1-1 0,0 0 0,1 0 0,-1 0 0,0 0 0,0 0 0,1 0 0,-1 0 0,0 0 0,0-1 0,0 1 0,0 0 0,-1-1 0,1 1 0,0-1 0,-1 1 0,1 0 0,0-1 0,-1 0 0,0 1 0,1-1 0,-1 1 0,0-1 0,0 1 0,0-1 0,0 0 0,0 1 0,0-1 0,0 1 0,-1-1 0,1 0 0,-1-2 0,-1-2 0,0 0 0,0-1 0,0 1 0,-1 0 0,1 0 0,-1 0 0,-1 1 0,1-1 0,-1 1 0,-6-7 0,0 3 0,-1 0 0,-1 1 0,1 0 0,-1 1 0,-1 1 0,1 0 0,-1 0 0,0 1 0,0 1 0,-1 0 0,1 1 0,-22-2 0,-19-1 0,-101 4 0,125 3 0,23-1-92,-8 1-226,-1-2 0,0 1-1,-17-4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05:28.227"/>
    </inkml:context>
    <inkml:brush xml:id="br0">
      <inkml:brushProperty name="width" value="0.35" units="cm"/>
      <inkml:brushProperty name="height" value="0.35" units="cm"/>
      <inkml:brushProperty name="color" value="#324C62"/>
    </inkml:brush>
  </inkml:definitions>
  <inkml:trace contextRef="#ctx0" brushRef="#br0">1 0 24575,'32'11'0,"-11"-3"0,30 5 0,0-2 0,1-2 0,77 2 0,163-11 0,-121-3 0,34 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05:38.114"/>
    </inkml:context>
    <inkml:brush xml:id="br0">
      <inkml:brushProperty name="width" value="0.35" units="cm"/>
      <inkml:brushProperty name="height" value="0.35" units="cm"/>
      <inkml:brushProperty name="color" value="#324C62"/>
    </inkml:brush>
  </inkml:definitions>
  <inkml:trace contextRef="#ctx0" brushRef="#br0">410 239 24575,'24'27'0,"0"2"0,-2 0 0,26 47 0,-5-9 0,-39-61 0,1 0 0,0-1 0,1 1 0,-1-1 0,1 0 0,0-1 0,0 1 0,0-1 0,1-1 0,-1 1 0,1-1 0,0 0 0,0-1 0,0 1 0,1-1 0,-1-1 0,12 2 0,13 0 0,1-2 0,59-4 0,-30 0 0,410 3 0,-449-2 0,-1 0 0,39-9 0,-36 6 0,-1 0 0,28 0 0,-44 5 0,0-1 0,-1 0 0,1 1 0,0 0 0,0 0 0,0 1 0,0 0 0,-1 0 0,1 1 0,0 0 0,-1 1 0,1-1 0,8 6 0,-67-14 0,-53-36 0,77 30 0,0 1 0,-50-14 0,-20-6 0,75 22 0,1 1 0,-1 2 0,0 0 0,-24-2 0,-143-24 0,63 9 0,70 17 0,-1 3 0,-64 4 0,32 1 0,83-2 0,0 0 0,-1 0 0,1 1 0,0 0 0,0 0 0,0 1 0,0-1 0,0 1 0,0 0 0,1 1 0,-1 0 0,1 0 0,-1 0 0,1 0 0,0 1 0,0 0 0,1 0 0,-1 0 0,1 0 0,0 1 0,0 0 0,0 0 0,-4 8 0,2-6 0,0 0 0,0-1 0,-1 0 0,0 0 0,0-1 0,0 1 0,0-1 0,-1-1 0,0 0 0,0 0 0,0 0 0,-10 2 0,-29 14 0,45-19 0,0 0 0,-1-1 0,1 1 0,0 0 0,0 1 0,0-1 0,1 0 0,-1 1 0,0-1 0,0 1 0,1-1 0,-1 1 0,1 0 0,-1-1 0,1 1 0,0 0 0,0 0 0,0 0 0,0 0 0,0 0 0,0 1 0,0-1 0,1 0 0,-1 0 0,1 0 0,0 1 0,0-1 0,-1 0 0,1 0 0,1 1 0,-1-1 0,0 0 0,0 1 0,1-1 0,0 0 0,-1 0 0,1 0 0,0 0 0,0 0 0,0 0 0,0 0 0,0 0 0,1 0 0,-1 0 0,0 0 0,1-1 0,0 1 0,-1 0 0,1-1 0,0 0 0,0 1 0,0-1 0,0 0 0,0 0 0,0 0 0,0 0 0,0 0 0,0-1 0,0 1 0,1-1 0,-1 1 0,4-1 0,24 4 0,1-1 0,1-1 0,-1-2 0,55-7 0,-85 7 0,1 0 0,-1 0 0,0 0 0,0 0 0,1 0 0,-1 0 0,0-1 0,0 1 0,1 0 0,-1-1 0,0 1 0,0 0 0,0-1 0,0 0 0,1 1 0,-1-1 0,0 0 0,0 0 0,0 1 0,-1-1 0,1 0 0,0 0 0,0 0 0,0 0 0,-1 0 0,1 0 0,1-2 0,-2 1 0,-1 0 0,1 0 0,0 1 0,-1-1 0,1 0 0,-1 0 0,0 1 0,0-1 0,1 1 0,-1-1 0,0 0 0,0 1 0,0 0 0,-1-1 0,1 1 0,-2-2 0,-11-10 0,0 1 0,-26-17 0,36 27 0,-20-12 0,-1 1 0,0 1 0,-1 1 0,0 1 0,-29-6 0,3 0 0,18 3 0,2-1 0,0-1 0,-41-27 0,70 41 0,1 0 0,0 0 0,-1 0 0,1-1 0,0 1 0,0-1 0,0 0 0,0 0 0,0 1 0,1-1 0,-1 0 0,0 0 0,1-1 0,0 1 0,-1 0 0,1 0 0,0-1 0,0 1 0,0-1 0,1 1 0,-1-1 0,1 1 0,-1-1 0,1 1 0,0-1 0,0 0 0,0 1 0,0-1 0,0 1 0,1-1 0,-1 0 0,1 1 0,-1-1 0,1 1 0,0 0 0,0-1 0,0 1 0,1 0 0,-1-1 0,0 1 0,1 0 0,2-2 0,5-7 0,1 0 0,1 0 0,0 1 0,0 1 0,1 0 0,15-8 0,-13 10 0,0 1 0,0 1 0,1 0 0,-1 2 0,1-1 0,0 2 0,23-2 0,6-2 0,94-24 0,-92 18 0,-1 2 0,1 2 0,59-2 0,-67 9 0,-1 2 0,66 10 0,-87-8 0,-1 1 0,-1 0 0,1 1 0,-1 1 0,0 0 0,0 1 0,0 0 0,-1 1 0,19 15 0,-11-9 120,-10-10-321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1:55.798"/>
    </inkml:context>
    <inkml:brush xml:id="br0">
      <inkml:brushProperty name="width" value="0.35" units="cm"/>
      <inkml:brushProperty name="height" value="0.35" units="cm"/>
      <inkml:brushProperty name="color" value="#324C62"/>
    </inkml:brush>
  </inkml:definitions>
  <inkml:trace contextRef="#ctx0" brushRef="#br0">0 31 24575,'190'-15'0,"-2"0"0,1297 16 0,-1432 4-1365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1:57.244"/>
    </inkml:context>
    <inkml:brush xml:id="br0">
      <inkml:brushProperty name="width" value="0.35" units="cm"/>
      <inkml:brushProperty name="height" value="0.35" units="cm"/>
      <inkml:brushProperty name="color" value="#324C62"/>
    </inkml:brush>
  </inkml:definitions>
  <inkml:trace contextRef="#ctx0" brushRef="#br0">0 31 24575,'328'-15'0,"3"0"0,1070 16-1365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1:58.551"/>
    </inkml:context>
    <inkml:brush xml:id="br0">
      <inkml:brushProperty name="width" value="0.35" units="cm"/>
      <inkml:brushProperty name="height" value="0.35" units="cm"/>
      <inkml:brushProperty name="color" value="#324C62"/>
    </inkml:brush>
  </inkml:definitions>
  <inkml:trace contextRef="#ctx0" brushRef="#br0">1 124 24575,'20'-10'0,"1"2"0,1 0 0,-1 1 0,1 2 0,31-5 0,116-4 0,-25 3 0,36-4 0,255 11 0,-217 7 0,-107-2 0,123-3 0,-149-12 0,-62 8 0,0 2 0,29-1 0,-8 3 0,-15 0 0,0 1 0,0 2 0,34 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2:10.404"/>
    </inkml:context>
    <inkml:brush xml:id="br0">
      <inkml:brushProperty name="width" value="0.35" units="cm"/>
      <inkml:brushProperty name="height" value="0.35" units="cm"/>
      <inkml:brushProperty name="color" value="#324C62"/>
    </inkml:brush>
  </inkml:definitions>
  <inkml:trace contextRef="#ctx0" brushRef="#br0">716 325 24575,'-7'-2'0,"-1"0"0,0-1 0,1 0 0,-1 0 0,1-1 0,0 0 0,0 0 0,0 0 0,1-1 0,-11-10 0,-2 1 0,-162-115 0,134 88 0,39 33 0,0 0 0,-1 1 0,0 0 0,0 0 0,-1 1 0,-19-10 0,13 9 0,-40-14 0,54 20 0,0 0 0,0 1 0,0-1 0,-1 1 0,1-1 0,0 1 0,0 0 0,0 0 0,0 0 0,0 0 0,0 0 0,-1 1 0,1-1 0,0 1 0,0-1 0,0 1 0,0 0 0,0 0 0,0 0 0,0 0 0,-3 2 0,5-2 0,-1 0 0,0 1 0,1-1 0,-1 0 0,0 0 0,1 1 0,0-1 0,-1 0 0,1 0 0,0 1 0,0-1 0,-1 0 0,1 1 0,0-1 0,0 1 0,0-1 0,1 0 0,-1 1 0,0-1 0,1 0 0,0 3 0,14 32 0,-6-17 0,10 30 0,3 0 0,42 69 0,-63-117 0,-1 0 0,1-1 0,0 1 0,-1 0 0,1-1 0,-1 1 0,1 0 0,-1-1 0,1 1 0,-1 0 0,0 0 0,1 0 0,-1 0 0,0-1 0,1 1 0,-1 0 0,0 0 0,0 0 0,0 0 0,0 0 0,0 0 0,0 0 0,0-1 0,0 1 0,0 0 0,-1 0 0,1 0 0,0 0 0,-1 0 0,1-1 0,0 1 0,-1 0 0,1 0 0,-1 0 0,1-1 0,-1 1 0,1 0 0,-1-1 0,0 1 0,1 0 0,-1-1 0,0 1 0,0-1 0,1 1 0,-1-1 0,0 0 0,0 1 0,0-1 0,1 0 0,-1 1 0,0-1 0,0 0 0,0 0 0,0 0 0,0 0 0,0 0 0,1 0 0,-1 0 0,0 0 0,-1 0 0,-6 0 0,0-1 0,0 0 0,0 0 0,0-1 0,-11-3 0,0-3 0,1-1 0,0 0 0,0-2 0,1 0 0,0-1 0,1-1 0,1 0 0,0-1 0,1 0 0,-16-22 0,34 41 0,2 2 0,0 1 0,0-1 0,0 1 0,-1 0 0,-1 0 0,1 1 0,-1 0 0,-1-1 0,1 1 0,1 11 0,-5-19 0,0 0 0,0 0 0,0 0 0,0 0 0,0-1 0,0 1 0,0 0 0,0 0 0,0 0 0,0 0 0,-1 0 0,1-1 0,0 1 0,-1 0 0,1 0 0,0 0 0,-1-1 0,1 1 0,-1 0 0,1-1 0,-1 1 0,0 0 0,1-1 0,-1 1 0,0-1 0,1 1 0,-1-1 0,0 1 0,0-1 0,1 1 0,-1-1 0,0 0 0,0 0 0,0 1 0,0-1 0,1 0 0,-1 0 0,0 0 0,0 0 0,0 0 0,0 0 0,0 0 0,1 0 0,-2 0 0,-42-13 0,33 9 0,11 4 0,0 0 0,0 0 0,-1 0 0,1 0 0,0 0 0,0 0 0,-1-1 0,1 1 0,0 0 0,0 0 0,-1 0 0,1 0 0,0 0 0,0 0 0,-1 0 0,1 0 0,0 0 0,0 1 0,0-1 0,-1 0 0,1 0 0,0 0 0,0 0 0,-1 0 0,1 0 0,0 0 0,0 0 0,0 1 0,0-1 0,-1 0 0,1 0 0,0 0 0,0 0 0,0 1 0,0-1 0,0 0 0,-1 0 0,1 1 0,0-1 0,0 0 0,0 0 0,0 0 0,0 1 0,1 14 0,10 15 0,-5-16 0,1 1 0,1-1 0,0 0 0,1 0 0,0-1 0,1-1 0,0 1 0,23 19 0,-23-24 0,1 0 0,1-1 0,-1 0 0,1-1 0,0 0 0,1-1 0,-1 0 0,1-1 0,0-1 0,0 0 0,16 2 0,43 0 0,131-5 0,-75-4 0,264 5 0,-385-2 0,-1 1 0,0-1 0,0 0 0,1 0 0,-1 0 0,0-1 0,0 0 0,0 0 0,-1-1 0,1 0 0,0 0 0,-1 0 0,0-1 0,7-4 0,2-6 0,0 0 0,0-1 0,13-20 0,-16 20 0,0 1 0,2 0 0,0 1 0,16-14 0,-20 20 0,1 0 0,-1 0 0,-1-1 0,1 0 0,-1 0 0,8-13 0,-13 17 0,-1 0 0,0 0 0,0-1 0,-1 1 0,0 0 0,1-1 0,-1 0 0,0 1 0,-1-1 0,1 1 0,-1-1 0,0 0 0,-1 1 0,1-1 0,-1 0 0,1 1 0,-1-1 0,-3-7 0,2 7 0,1 1 0,-1-1 0,-1 0 0,1 1 0,-1-1 0,1 1 0,-1 0 0,0 0 0,-1 0 0,1 0 0,-1 0 0,0 1 0,0 0 0,0 0 0,-6-4 0,2 3 0,-1-1 0,0 1 0,0 1 0,0 0 0,0 0 0,-1 1 0,-16-2 0,4 3 0,0 0 0,-1 2 0,1 0 0,0 1 0,0 1 0,-33 10 0,44-10 0,0 1 0,0 1 0,1-1 0,-1 2 0,1-1 0,1 1 0,-1 1 0,1 0 0,0 0 0,0 1 0,-12 14 0,18-18 0,1 0 0,-1-1 0,0 1 0,1 0 0,0 0 0,0 1 0,0-1 0,1 0 0,-1 1 0,1-1 0,0 0 0,0 1 0,1 0 0,-1-1 0,1 1 0,0-1 0,0 1 0,1 0 0,0-1 0,-1 1 0,1-1 0,1 1 0,-1-1 0,1 0 0,-1 1 0,1-1 0,0 0 0,1 0 0,-1 0 0,6 6 0,8 9 0,1-2 0,0 0 0,2 0 0,-1-2 0,2-1 0,0 0 0,1-1 0,29 13 0,16 4 0,103 30 0,-134-51 0,1-1 0,-1-1 0,1-3 0,41 1 0,144-12 0,-215 7 0,0-1 0,0 0 0,0 0 0,0 0 0,0-1 0,-1 0 0,1 0 0,-1-1 0,1 1 0,-1-1 0,0 0 0,0-1 0,0 1 0,0-1 0,4-5 0,1-2 0,-1-1 0,-1 0 0,0-1 0,10-20 0,-2 4 0,-7 16 0,1 0 0,0 1 0,0 0 0,1 1 0,1 0 0,0 0 0,1 2 0,0-1 0,15-7 0,41-33 0,-66 48 0,0 0 0,0-1 0,0 1 0,-1-1 0,1 0 0,-1 0 0,1 0 0,-1 0 0,0 0 0,0 0 0,-1-1 0,1 1 0,-1-1 0,1 1 0,-1-1 0,0 0 0,-1 1 0,1-1 0,0 0 0,-1 0 0,0 1 0,0-1 0,0 0 0,-1 0 0,1 0 0,-1 1 0,0-1 0,0 0 0,0 1 0,0-1 0,-1 1 0,1-1 0,-1 1 0,0 0 0,0 0 0,0-1 0,-5-3 0,1 0 0,0 0 0,-1 0 0,0 0 0,-1 1 0,0 0 0,0 1 0,0 0 0,0 0 0,-1 1 0,0 0 0,0 0 0,0 1 0,-19-4 0,0 2 0,0 2 0,-1 1 0,1 1 0,-1 2 0,0 1 0,1 1 0,0 1 0,0 1 0,0 2 0,0 1 0,1 1 0,-35 17 0,55-22 0,-98 54 0,94-51 0,1 1 0,-1 0 0,1 1 0,1 0 0,0 1 0,0 0 0,-7 11 0,14-19 0,0 0 0,1 0 0,-1 0 0,1 0 0,0 1 0,-1-1 0,1 0 0,0 1 0,1-1 0,-1 1 0,0-1 0,1 1 0,-1 0 0,1-1 0,0 1 0,0-1 0,0 1 0,0 0 0,0-1 0,1 1 0,-1-1 0,1 1 0,-1 0 0,1-1 0,0 0 0,0 1 0,0-1 0,1 1 0,-1-1 0,0 0 0,1 0 0,0 0 0,-1 0 0,1 0 0,0 0 0,0 0 0,0-1 0,0 1 0,0-1 0,1 1 0,-1-1 0,5 2 0,5 3 0,0-2 0,1 1 0,-1-1 0,1-1 0,0 0 0,0-1 0,17 1 0,16-1 0,0-1 0,72-9 0,-105 6 0,-1 1 0,0-2 0,0 1 0,0-2 0,-1 0 0,1 0 0,-1-1 0,0 0 0,0-1 0,0 0 0,-1-1 0,0 0 0,-1-1 0,17-15 0,-21 16 0,-1 1 0,0-1 0,0 0 0,0 0 0,-1 0 0,0 0 0,0-1 0,-1 1 0,0-1 0,0 0 0,-1 1 0,0-1 0,0-15 0,-2 4 0,-1 1 0,0 0 0,-1 0 0,-11-33 0,13 47-124,0 1 0,-1-1 0,1 0 0,-1 1 0,0 0 0,0-1-1,0 1 1,-1 0 0,1 0 0,-4-3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05.289"/>
    </inkml:context>
    <inkml:brush xml:id="br0">
      <inkml:brushProperty name="width" value="0.35" units="cm"/>
      <inkml:brushProperty name="height" value="0.35" units="cm"/>
      <inkml:brushProperty name="color" value="#74AEDB"/>
    </inkml:brush>
  </inkml:definitions>
  <inkml:trace contextRef="#ctx0" brushRef="#br0">194 34 24575,'1'7'0,"0"0"0,1 0 0,-1-1 0,2 1 0,-1 0 0,1-1 0,0 0 0,0 1 0,5 5 0,7 16 0,54 118 0,87 201 0,-126-270 0,-3 2 0,25 125 0,-45-152 0,1 81 0,4 34 0,7-42 0,-6 1 0,-4 128 0,-8-213 0,12 70 0,0 7 0,-11-77 0,-2 0 0,-7 51 0,4-72 0,-1-1 0,0-1 0,-2 1 0,0-1 0,-1 0 0,-19 34 0,8-25 0,-1 0 0,-1-1 0,-2-1 0,0-1 0,-1-1 0,-2-1 0,0-2 0,-31 20 0,55-38 0,-1-1 0,1 0 0,-1 0 0,0 0 0,1-1 0,-1 1 0,0 0 0,0 0 0,1-1 0,-1 1 0,0-1 0,0 0 0,0 0 0,0 0 0,0 1 0,0-2 0,0 1 0,0 0 0,0 0 0,1-1 0,-4 0 0,2 0 0,0-1 0,0 0 0,0 0 0,0 0 0,0 0 0,0 0 0,1 0 0,-1-1 0,1 1 0,-5-7 0,-3-6 0,0-1 0,1-1 0,-10-28 0,17 41 0,-41-108 0,-49-208 0,9-130 0,69 335 0,4 0 0,6-125 0,8 156 0,4 1 0,4 0 0,35-131 0,95-181 0,-23 72 0,-111 303 0,-3 19 0,-2 35 0,-3-27 0,9 382 0,-12-262 0,-22 139 0,-123 388 0,40-214 0,83-313 0,-13 192 0,38-287 0,1 1 0,1-1 0,2 0 0,1 0 0,1-1 0,2 1 0,2-1 0,0-1 0,30 58 0,-29-60 0,-1 1 0,12 58 0,0 0 0,-22-87 0,0 0 0,0-1 0,0 1 0,0 0 0,1 0 0,-1 0 0,0 0 0,0-1 0,0 1 0,0 0 0,0 0 0,0 0 0,1 0 0,-1 0 0,0 0 0,0 0 0,0-1 0,0 1 0,0 0 0,1 0 0,-1 0 0,0 0 0,0 0 0,0 0 0,1 0 0,-1 0 0,0 0 0,0 0 0,0 0 0,0 0 0,1 0 0,-1 0 0,0 0 0,0 0 0,0 0 0,1 0 0,-1 0 0,0 0 0,0 0 0,0 0 0,0 1 0,0-1 0,1 0 0,-1 0 0,0 0 0,0 0 0,0 0 0,0 0 0,0 1 0,1-1 0,-1 0 0,0 0 0,0 0 0,0 0 0,0 0 0,0 1 0,0-1 0,0 0 0,0 0 0,0 0 0,0 1 0,0-1 0,0 0 0,0 0 0,6-11 0,-1-1 0,-1 0 0,0 0 0,-1 0 0,3-14 0,4-16 0,47-183 0,174-579 0,-225 790 0,42-109 0,-40 108 0,-1 1 0,2 1 0,-1-1 0,2 1 0,21-23 0,-27 33 0,0 0 0,-1 0 0,1 0 0,0 0 0,1 1 0,-1 0 0,0 0 0,1 0 0,-1 0 0,1 1 0,-1-1 0,1 1 0,0 0 0,0 1 0,-1-1 0,1 1 0,0 0 0,0 0 0,0 0 0,-1 1 0,1 0 0,5 1 0,10 4 0,-1 0 0,0 2 0,0 0 0,18 12 0,14 5 0,260 101 0,6-14 0,514 112 0,-675-191 0,1-6 0,1-8 0,1-6 0,0-7 0,196-19 0,365-86 0,-698 94 0,-29 3 0,-41 1 0,-343 39 0,203-15 0,-2137 101-1276,2291-124 1276,32 0 0,7 0 0,59-1 0,774-23-605,215-1-756,545 104-750,-11 100 1168,-1459-161 943,-88-9 169,-39-6 129,-9-2 71,-59 1 723,-691 8 3026,186 0-3868,-613-9-250,3421 39-1287,-1913-26 1287,-299-13 0,15 1 0,-37 0 0,-20 0 0,-5-1 107,0 1 1,0 1-1,0 1 0,0 1 0,1 1 1,-1 1-1,2 1 0,-1 1 0,1 0 1,1 2-1,-32 21 0,13-2-107,0-1 0,1 2 0,-48 49 0,83-76 0,-1 0 0,1 0 0,0 1 0,0-1 0,1 1 0,-1 0 0,1 0 0,0 0 0,0 0 0,0 0 0,1 0 0,0 0 0,0 0 0,0 1 0,1-1 0,0 0 0,0 1 0,0-1 0,0 0 0,1 1 0,0-1 0,0 0 0,0 0 0,1 1 0,0-1 0,0-1 0,0 1 0,1 0 0,-1 0 0,7 7 0,1 2 0,1-1 0,1-1 0,0 0 0,0 0 0,1-1 0,0-1 0,1 0 0,22 11 0,-3-5 0,0-1 0,1-2 0,0-2 0,1-1 0,0-1 0,0-2 0,1-2 0,0-1 0,0-2 0,0-1 0,0-2 0,1-2 0,-2-1 0,1-1 0,65-20 0,-71 15 0,0-1 0,0-1 0,-1-2 0,-1-1 0,0-1 0,-2-2 0,49-40 0,-55 40 0,-2-1 0,0-1 0,-1 0 0,-1-2 0,-1 1 0,-1-2 0,-1 0 0,-1-1 0,-1 0 0,9-30 0,-5 1 0,-3 0 0,-2-1 0,-3 1 0,-2-2 0,-2 1 0,-3 0 0,-2-1 0,-12-71 0,0 44 0,-4 1 0,-3 1 0,-4 1 0,-60-132 0,78 196 0,-8-18 0,-23-35 0,33 61 0,1 0 0,-1 0 0,0 1 0,-1 0 0,1 0 0,-1 0 0,0 1 0,-1-1 0,0 2 0,-12-9 0,16 13 0,1-1 0,0 0 0,0 1 0,0-1 0,0 1 0,-1-1 0,1 1 0,0 0 0,0 0 0,0 0 0,-1 1 0,1-1 0,0 0 0,0 1 0,0-1 0,-1 1 0,1 0 0,0 0 0,0 0 0,0 0 0,0 0 0,1 0 0,-1 0 0,0 1 0,0-1 0,-2 4 0,-4 3 0,1 1 0,0 0 0,0 0 0,-5 11 0,7-12 0,-47 85 0,-60 147 0,51-100 0,48-113 0,-20 48 0,31-71 0,0 0 0,1 0 0,0 1 0,0-1 0,0 0 0,1 0 0,-1 1 0,1-1 0,0 0 0,1 1 0,-1-1 0,0 0 0,1 1 0,2 4 0,-2-7 0,0 0 0,0 0 0,0 0 0,0 0 0,0-1 0,1 1 0,-1 0 0,1-1 0,-1 1 0,1-1 0,0 0 0,-1 0 0,1 1 0,0-1 0,0 0 0,0 0 0,0-1 0,2 2 0,40 4 0,-38-6 0,0 1 0,0-1 0,0 1 0,0 0 0,0 1 0,8 2 0,-12-3 0,0 0 0,0 0 0,0 0 0,-1 1 0,1-1 0,0 1 0,-1-1 0,1 1 0,-1-1 0,0 1 0,1 0 0,-1 0 0,0 0 0,0 0 0,0 0 0,0 0 0,-1 0 0,1 0 0,0 0 0,-1 0 0,0 0 0,1 4 0,0 5 0,-1-1 0,0 1 0,-1 0 0,0 0 0,0-1 0,-1 1 0,-5 15 0,-32 77 0,27-75 0,-22 51 0,-3-2 0,-3-2 0,-57 80 0,92-152 0,12-20 0,16-29 0,3 1 0,1 1 0,3 1 0,1 2 0,2 1 0,43-39 0,-74 76 0,0 1 0,1 0 0,-1 0 0,1 0 0,0 0 0,-1 1 0,1-1 0,0 1 0,0-1 0,0 1 0,0 0 0,0 0 0,0 1 0,1-1 0,-1 0 0,0 1 0,0 0 0,0 0 0,1 0 0,-1 0 0,4 1 0,-3 1 0,0-1 0,-1 1 0,1 0 0,-1 0 0,0 0 0,1 1 0,-1-1 0,0 1 0,-1 0 0,1 0 0,0 0 0,-1 0 0,1 0 0,-1 0 0,2 4 0,2 6 0,0 0 0,0 0 0,-1 1 0,-1 0 0,0 0 0,-1 0 0,-1 0 0,2 22 0,-5-27 0,1-1 0,-2 0 0,1 0 0,-1 0 0,0 0 0,-1 0 0,1 0 0,-2-1 0,1 1 0,-1-1 0,0 0 0,-6 7 0,-7 10 0,-42 41 0,51-57 0,-5 1 0,12-17 0,14-25 0,-2 15 0,1 1 0,1 0 0,0 0 0,1 1 0,1 1 0,22-19 0,112-76 0,-132 98 0,685-434 0,-317 209 0,-382 235 0,13-8 0,1 0 0,-2-1 0,1-1 0,-2-1 0,17-17 0,-29 28 0,0-1 0,0 0 0,0 1 0,0-1 0,0 0 0,-1 0 0,1 0 0,-1 0 0,0 0 0,0-1 0,0 1 0,0 0 0,-1-1 0,1 1 0,-1 0 0,0-1 0,0 1 0,0 0 0,0-1 0,-1 1 0,1 0 0,-1-1 0,0 1 0,0 0 0,0 0 0,0-1 0,-1 1 0,1 0 0,-1 0 0,0 1 0,0-1 0,0 0 0,0 1 0,0-1 0,-6-4 0,7 7 0,0-1 0,0 0 0,0 0 0,0 0 0,0 0 0,0 0 0,0 0 0,0 0 0,0 0 0,0 0 0,0 0 0,1-1 0,-1 1 0,0 0 0,1-1 0,-1 1 0,1 0 0,0-1 0,-1 1 0,1-1 0,0 1 0,0 0 0,0-1 0,0 1 0,0-1 0,0 1 0,0-1 0,1 1 0,-1 0 0,0-1 0,1 1 0,0-2 0,2 0 0,1 0 0,0 0 0,-1 1 0,1-1 0,0 1 0,0 0 0,0 0 0,1 0 0,-1 1 0,0-1 0,5 0 0,127-30 0,241-26 0,-247 42 0,392-45 0,-501 60 0,-41 7 0,-13 4 0,-4 3 0,22-8 0,-1 0 0,1 1 0,0 1 0,-13 8 0,26-14 0,0 0 0,0 0 0,0 1 0,0-1 0,0 1 0,0-1 0,0 1 0,1 0 0,-1 0 0,1 0 0,-1-1 0,1 1 0,0 1 0,0-1 0,0 0 0,0 0 0,0 0 0,0 1 0,0-1 0,1 0 0,-1 1 0,1-1 0,0 0 0,0 1 0,0-1 0,0 1 0,0-1 0,0 0 0,1 1 0,-1-1 0,1 0 0,1 4 0,-1-3 0,1 0 0,0 0 0,0 0 0,0 0 0,0 0 0,1-1 0,-1 1 0,1-1 0,-1 1 0,1-1 0,0 0 0,0 0 0,0-1 0,0 1 0,0 0 0,0-1 0,1 0 0,-1 0 0,0 0 0,1 0 0,-1 0 0,1-1 0,-1 1 0,1-1 0,-1 0 0,1 0 0,-1-1 0,7 0 0,2-1 0,0 0 0,0 0 0,0-1 0,-1-1 0,0 0 0,1-1 0,12-7 0,21-17 0,-2-1 0,-2-3 0,0-1 0,47-54 0,-75 73 0,0 0 0,-1-1 0,-1-1 0,11-23 0,-18 33 0,0 0 0,-1 0 0,0-1 0,0 1 0,-1-1 0,0 0 0,0 0 0,-1 0 0,0 0 0,-1 0 0,1 0 0,-2 0 0,0-10 0,-1 14 0,1 0 0,-1 1 0,0-1 0,0 0 0,0 0 0,0 1 0,-1-1 0,1 1 0,-1 0 0,0 0 0,0 0 0,0 0 0,-1 0 0,1 1 0,0 0 0,-1-1 0,0 1 0,0 0 0,1 1 0,-1-1 0,0 1 0,-1 0 0,1 0 0,0 0 0,0 0 0,0 1 0,-8-1 0,1 1 0,0-1 0,1 2 0,-1-1 0,0 1 0,1 1 0,0 0 0,-1 1 0,1 0 0,0 0 0,-12 6 0,4 3 0,-1 0 0,1 1 0,1 0 0,-25 26 0,-56 71 0,84-94 0,2-3 0,0 1 0,1 0 0,1 1 0,1 0 0,0 1 0,1 0 0,0 0 0,1 1 0,1 0 0,1 0 0,1 0 0,0 1 0,1 0 0,1-1 0,0 1 0,2 31 0,0-44 0,1-1 0,0 1 0,0 0 0,0-1 0,0 1 0,0-1 0,1 1 0,0-1 0,0 0 0,0 0 0,1 0 0,-1 0 0,1 0 0,0 0 0,0-1 0,0 1 0,1-1 0,-1 0 0,1 0 0,0 0 0,0-1 0,0 1 0,0-1 0,0 0 0,0 0 0,1 0 0,-1-1 0,1 1 0,-1-1 0,1 0 0,-1-1 0,9 1 0,-5 0 0,0-1 0,0-1 0,0 1 0,0-1 0,0-1 0,-1 0 0,1 0 0,0 0 0,-1-1 0,1 0 0,-1 0 0,0-1 0,0 0 0,0-1 0,-1 1 0,1-1 0,-1 0 0,8-9 0,-4 1 0,-1 0 0,-1-1 0,0 0 0,-1-1 0,0 0 0,-1 0 0,-1 0 0,0 0 0,-1-1 0,-1 0 0,2-26 0,-2 0 0,-2 1 0,-2 0 0,-7-56 0,6 81 0,-1 1 0,-1 0 0,0-1 0,-1 1 0,0 0 0,-1 1 0,-11-19 0,15 29 0,0 0 0,0 1 0,-1-1 0,1 1 0,-1-1 0,0 1 0,0 0 0,0 0 0,-1 0 0,1 1 0,0-1 0,-1 1 0,0 0 0,0 0 0,1 0 0,-1 0 0,0 1 0,-1-1 0,1 1 0,0 0 0,0 0 0,0 1 0,-1-1 0,1 1 0,0 0 0,-1 0 0,1 1 0,0-1 0,0 1 0,-1 0 0,-5 2 0,-3 2 0,1 1 0,0 1 0,0 0 0,0 0 0,0 1 0,2 1 0,-1 0 0,1 0 0,-17 21 0,-7 12 0,-31 52 0,58-84 0,-80 126 0,-128 178 0,212-309 0,0 0 0,-1-1 0,0 1 0,0-1 0,0 0 0,-1 0 0,1 0 0,-1-1 0,0 1 0,0-1 0,0 0 0,0-1 0,0 1 0,-1-1 0,1 0 0,-1-1 0,0 1 0,1-1 0,-1 0 0,0 0 0,0-1 0,0 0 0,0 0 0,-10-1 0,-41-6 0,0-2 0,-108-32 0,-115-56 0,161 53 0,-770-254 0,859 289 0,-17-5 0,1-2 0,-84-40 0,125 53 0,1 1 0,0-1 0,0 1 0,-1-1 0,2-1 0,-1 1 0,0 0 0,1-1 0,-1 0 0,1 0 0,0 0 0,0 0 0,-3-8 0,5 9 0,0 0 0,1 0 0,-1 0 0,1 0 0,0 1 0,0-1 0,0 0 0,0 0 0,1 0 0,-1 0 0,1 0 0,0 1 0,-1-1 0,1 0 0,1 1 0,-1-1 0,0 0 0,0 1 0,1-1 0,0 1 0,-1 0 0,1 0 0,2-3 0,18-17 0,1 0 0,0 1 0,45-28 0,-10 6 0,-51 38 0,202-153 0,-209 158 0,0 0 0,0 0 0,1 0 0,-1-1 0,0 1 0,0 0 0,0 0 0,0 0 0,0 0 0,1 0 0,-1 0 0,0 0 0,0-1 0,0 1 0,0 0 0,1 0 0,-1 0 0,0 0 0,0 0 0,0 0 0,0 0 0,1 0 0,-1 0 0,0 0 0,0 0 0,0 0 0,1 0 0,-1 0 0,0 0 0,0 0 0,0 0 0,0 0 0,1 0 0,-1 0 0,0 0 0,0 0 0,0 1 0,0-1 0,1 0 0,-1 0 0,0 0 0,0 0 0,0 0 0,0 0 0,0 1 0,1-1 0,-1 0 0,0 0 0,0 0 0,0 1 0,-1 13 0,-15 33 0,10-29 0,-41 126 0,7 2 0,6 2 0,-15 156 0,45-262 0,2 1 0,2 0 0,2 0 0,14 81 0,-11-104 0,0 0 0,1 0 0,1-1 0,1 0 0,0 0 0,2-1 0,0 0 0,1-1 0,0 0 0,2-1 0,0 0 0,24 22 0,-2-10 0,0-2 0,2-2 0,1-1 0,0-2 0,2-2 0,0-1 0,51 14 0,10-2 0,195 30 0,-193-45 0,105 0 0,-158-15 0,1-2 0,0-2 0,-1-2 0,54-13 0,-88 15 0,-1 0 0,0-1 0,0-1 0,0 0 0,0-1 0,-1 0 0,0-1 0,-1-1 0,0 0 0,0-1 0,-1 0 0,0-1 0,-1 0 0,0-1 0,-1-1 0,0 1 0,-1-2 0,-1 1 0,0-1 0,0 0 0,-2-1 0,0 0 0,5-16 0,-3-3 0,-1-1 0,-2 1 0,-1-1 0,-2 0 0,-1 0 0,-2 0 0,-2 0 0,-1 0 0,-1 0 0,-2 1 0,-15-45 0,-7-6 0,-3 1 0,-4 2 0,-59-96 0,60 120 0,-2 2 0,-3 2 0,-2 2 0,-2 2 0,-77-69 0,111 110 0,-1 0 0,0 0 0,0 1 0,-1 1 0,0 0 0,-24-11 0,26 15 0,1 1 0,-1-1 0,0 2 0,1-1 0,-1 1 0,0 1 0,0 0 0,0 0 0,0 1 0,-14 3 0,-2 2 0,0 1 0,1 1 0,0 1 0,-43 22 0,51-21 0,0 0 0,1 0 0,0 2 0,0 0 0,1 0 0,1 2 0,-17 19 0,25-23 0,0 0 0,0 0 0,1 1 0,1 0 0,0 0 0,0 0 0,1 0 0,0 1 0,1-1 0,1 1 0,0 0 0,0 14 0,2 21 0,10 75 0,-10-119 0,-1 0 0,0 0 0,1-1 0,0 1 0,-1 0 0,1 0 0,0 0 0,1-1 0,-1 1 0,0-1 0,1 1 0,-1-1 0,1 1 0,0-1 0,0 0 0,0 0 0,0 0 0,0 0 0,0 0 0,1 0 0,-1 0 0,1-1 0,-1 1 0,1-1 0,0 0 0,-1 0 0,1 0 0,0 0 0,0 0 0,0-1 0,-1 1 0,1-1 0,0 0 0,0 0 0,0 0 0,0 0 0,5-1 0,2 0 0,0-1 0,0 0 0,-1 0 0,1-1 0,-1 0 0,1-1 0,-1 0 0,0 0 0,14-10 0,-13 6 0,0 0 0,-1-1 0,0 0 0,0 0 0,-1-1 0,0-1 0,-1 1 0,0-1 0,-1 0 0,6-15 0,-2 4 0,-2 0 0,-1-1 0,-1 0 0,5-38 0,-11 56 0,1-1 0,-1 1 0,0 0 0,0-1 0,0 1 0,-1 0 0,0 0 0,0-1 0,0 1 0,-1 0 0,0 0 0,0 0 0,-3-5 0,4 8 0,-1-1 0,1 1 0,-1 0 0,0 1 0,0-1 0,0 0 0,1 0 0,-2 1 0,1-1 0,0 1 0,0 0 0,0-1 0,-1 1 0,1 0 0,-1 0 0,1 1 0,0-1 0,-1 0 0,0 1 0,1 0 0,-1-1 0,1 1 0,-1 0 0,1 0 0,-1 1 0,0-1 0,1 0 0,-1 1 0,-3 1 0,-4 1 0,0 2 0,0-1 0,0 1 0,0 0 0,1 1 0,0 0 0,0 1 0,-15 14 0,-3 6 0,-29 38 0,-202 290 0,251-345 0,0 1 0,0-1 0,1 2 0,1-1 0,0 1 0,0-1 0,-4 23 0,8-28 0,1 0 0,-1-1 0,1 1 0,1 0 0,-1-1 0,1 1 0,0 0 0,0-1 0,1 1 0,-1-1 0,1 1 0,0-1 0,1 0 0,-1 0 0,1 0 0,0 0 0,1 0 0,-1-1 0,6 6 0,16 18 0,53 45 0,-66-63 0,0-1 0,0 0 0,1-1 0,0-1 0,1 0 0,0 0 0,21 6 0,-30-12 0,0-1 0,1 1 0,-1-1 0,0 0 0,0 0 0,1 0 0,-1-1 0,0 1 0,0-1 0,0-1 0,0 1 0,0-1 0,0 0 0,0 0 0,-1 0 0,1-1 0,0 1 0,-1-1 0,0 0 0,0 0 0,4-5 0,8-8 0,0 0 0,-1-1 0,19-30 0,-22 30 0,30-41 0,102-153 0,-131 188 0,-10 17 0,0 0 0,0 0 0,1 1 0,0-1 0,0 1 0,7-8 0,-8 11 0,0 0 0,-1 1 0,1-1 0,1 0 0,-1 1 0,0 0 0,0 0 0,0 0 0,1 0 0,-1 0 0,1 1 0,-1-1 0,0 1 0,1 0 0,-1 0 0,4 1 0,5 0 0,-1-1 0,0 0 0,0 0 0,1-1 0,-1-1 0,16-3 0,-24 3 0,0 1 0,0 0 0,0-1 0,0 0 0,0 1 0,0-1 0,-1 0 0,1-1 0,-1 1 0,0 0 0,1-1 0,-1 1 0,0-1 0,0 0 0,-1 0 0,1 1 0,-1-1 0,1 0 0,-1 0 0,0-1 0,0 1 0,0 0 0,-1 0 0,1-1 0,-1 1 0,1 0 0,-1-4 0,0-7 0,-1 0 0,1 1 0,-2-1 0,0 1 0,-1-1 0,-5-15 0,-34-81 0,26 71 0,-9-23 0,-289-673 0,303 712 0,-64-118 0,67 126 0,-2 1 0,0 0 0,-1 1 0,0 0 0,-1 1 0,0 0 0,-14-10 0,20 19 0,1 0 0,-1 0 0,0 0 0,0 0 0,0 1 0,0 0 0,0 1 0,-1-1 0,1 1 0,-1 0 0,1 1 0,0 0 0,-1 0 0,1 0 0,-10 2 0,-9 3 0,0 1 0,-41 15 0,11-3 0,-79 16 0,-182 23 0,-141-10 0,234-27 0,100-7 0,-124 29 0,245-42 0,0 1 0,-1-1 0,1 1 0,0-1 0,0 1 0,-1 0 0,1-1 0,0 1 0,0 0 0,0 1 0,0-1 0,0 0 0,0 0 0,0 1 0,1-1 0,-1 1 0,0 0 0,1-1 0,-2 4 0,3-4 0,-1 0 0,1 1 0,0-1 0,1 0 0,-1 1 0,0-1 0,0 0 0,0 1 0,1-1 0,-1 0 0,1 0 0,-1 1 0,1-1 0,-1 0 0,1 0 0,0 0 0,-1 0 0,1 0 0,0 0 0,0 0 0,0 0 0,0 0 0,2 1 0,8 7 0,1 0 0,1-1 0,-1-1 0,26 11 0,64 23 0,3-5 0,127 27 0,222 19 0,-188-47 0,483 1 0,-617-52 0,-146 19 0,-1 0 0,1 1 0,0 0 0,-27 13 0,-8 2 0,-756 211 0,617-191 0,-2-8 0,0-9 0,-2-7 0,0-9 0,-209-21 0,365 10 0,45 0 0,65 0 0,190-15-123,323-67 0,249-115-200,-799 192 323,148-50 0,-181 59 0,4-2 0,0-1 0,0 1 0,-1-2 0,11-6 0,-17 10 0,0 1 0,0-1 0,0 0 0,0 0 0,0 0 0,0 1 0,-1-1 0,1 0 0,0 0 0,0 0 0,-1 0 0,1-1 0,-1 1 0,1 0 0,-1 0 0,1 0 0,-1 0 0,0 0 0,0-1 0,1 1 0,-1 0 0,0 0 0,0-1 0,0 1 0,0 0 0,0 0 0,-1-1 0,1 1 0,0 0 0,-1 0 0,1 0 0,0 0 0,-1-1 0,1 1 0,-1 0 0,0 0 0,1 0 0,-2-1 0,-6-7 52,0 1 0,0-1 0,-1 2 1,-1-1-1,1 1 0,-1 1 0,0-1 0,0 2 0,-20-9 0,-9-1-28,-60-15 0,-2 7-24,-1 5 0,-127-7 0,-212 11 0,401 13 0,-917 0-358,7 47 58,909-43 300,19-3 0,0 2 0,1 0 0,-1 1 0,1 1 0,0 1 0,0 1 0,-40 17 0,30-7 119,-2-1 1,0-2 0,0-2 0,-1-1 0,-42 7 0,-177 14-224,213-28 147,-743 35-43,-6-40 0,377-2 0,181 5 0,-660-32 0,817 24 0,31 3 0,-1-1 0,-43-11 0,86 16 0,-1-1 0,1 1 0,0 0 0,-1 0 0,1-1 0,0 1 0,-1-1 0,1 1 0,0-1 0,-1 0 0,1 1 0,0-1 0,0 0 0,0 0 0,0 0 0,0 0 0,0 0 0,0 0 0,0 0 0,-1-2 0,3 2 0,-1 0 0,1-1 0,0 1 0,0 0 0,0 0 0,0 0 0,0 0 0,0-1 0,0 1 0,0 1 0,1-1 0,-1 0 0,0 0 0,1 0 0,-1 1 0,0-1 0,1 1 0,-1-1 0,1 1 0,-1-1 0,3 1 0,39-12 0,0 1 0,1 3 0,50-3 0,-69 8 0,1799-136-1021,-1398 115 914,-276 14 107,-16 0 0,139 7 0,-217 9 339,81 19 0,7 1 111,-89-24-450,-1-1 0,1-3 0,77-13 0,-11 2 0,753-16 0,-860 29 0,-5-1 0,1 1 0,0 1 0,-1-1 0,1 1 0,-1 1 0,14 3 0,-21-4 0,-1 0 0,1-1 0,-1 1 0,0 0 0,1 0 0,-1 0 0,0 0 0,1 0 0,-1 0 0,0 0 0,0 0 0,0 1 0,0-1 0,0 0 0,0 1 0,0-1 0,0 3 0,0-1 0,-1-1 0,1 1 0,-1 0 0,0 0 0,0-1 0,0 1 0,0 0 0,0 0 0,-1-1 0,1 1 0,-1 0 0,0 0 0,-1 4 0,-5 9 0,-1 0 0,0-1 0,-2 0 0,1 0 0,-2-1 0,0 0 0,0-1 0,-1 0 0,-1-1 0,0 0 0,-18 12 0,-8 3 0,-2-2 0,0-1 0,-47 18 0,-1-6 4,-3-5 0,-1-3-1,0-5 1,-2-3-1,-115 8 1,-489 2-745,640-30 574,-1918-82-332,1918 76 499,42 5 0,0 0 0,0-1 0,0-1 0,0-1 0,-28-9 0,43 9 0,16 0 0,133-2 0,-76 6 0,782-54-256,-298 11-18,56 13-545,3571 2-5287,-4087 28 6047,-64 0 327,0 0 1,53 9-1,-95-10-117,1 0 0,-1 1 0,1 1 1,-11 1-1,-33 1 321,-554 50 2584,-8 41-1294,224-32-1158,-456 50-1422,-97 14-335,856-112 1126,-100 28 0,154-28 117,35-14-86,0 0 0,0 0 1,-1 0-1,1 0 0,0 0 0,0 0 0,0 0 1,0 0-1,0 0 0,0 1 0,0-1 0,0 0 1,-1 0-1,1 0 0,0 0 0,0 0 0,0 0 0,0 0 1,0 0-1,0 0 0,0 0 0,0 1 0,0-1 1,0 0-1,0 0 0,0 0 0,0 0 0,0 0 1,-1 0-1,1 0 0,0 1 0,0-1 0,0 0 1,0 0-1,0 0 0,0 0 0,0 0 0,0 0 1,1 0-1,-1 1 0,0-1 0,0 0 0,0 0 1,0 0-1,0 0 0,0 0 0,0 0 0,0 0 1,0 1-1,0-1 0,0 0 0,0 0 0,0 0 1,0 0-1,1 0 0,-1 0 0,0 0 0,0 0 0,0 0 1,0 0-1,20 2 504,49-7 336,106-20 1,-82 9-391,1008-172 18,-1066 178-472,-35 10 0,0 0 0,0 0 0,0-1 0,0 1 0,0 0 0,0 0 0,0 0 0,0 0 0,-1 0 0,1 0 0,0 0 0,0 0 0,0 0 0,0 0 0,0 0 0,0 0 0,0-1 0,0 1 0,0 0 0,0 0 0,0 0 0,0 0 0,0 0 0,0 0 0,0 0 0,0 0 0,0 0 0,0 0 0,0-1 0,0 1 0,0 0 0,0 0 0,0 0 0,1 0 0,-1 0 0,0 0 0,0 0 0,0 0 0,0 0 0,0 0 0,0 0 0,0 0 0,0 0 0,0 0 0,0-1 0,0 1 0,0 0 0,0 0 0,0 0 0,1 0 0,-1 0 0,0 0 0,0 0 0,0 0 0,0 0 0,-22 2 0,-196 47 0,101-18 0,-1316 253-1132,1173-237 1286,80-13-154,163-30 0,0 0 0,0 0 0,-19 9 0,36-13 0,0 0 0,-1 0 0,1 0 0,0 0 0,0 0 0,0 0 0,-1 0 0,1 0 0,0 0 0,0 1 0,0-1 0,0 0 0,-1 0 0,1 0 0,0 0 0,0 0 0,0 0 0,0 1 0,0-1 0,-1 0 0,1 0 0,0 0 0,0 0 0,0 1 0,0-1 0,0 0 0,0 0 0,0 0 0,0 1 0,0-1 0,0 0 0,0 0 0,0 0 0,0 0 0,0 1 0,0-1 0,0 0 0,0 0 0,0 0 0,0 1 0,0-1 0,0 0 0,0 0 0,0 0 0,0 1 0,0-1 0,0 0 0,0 0 0,0 0 0,1 0 0,-1 1 0,0-1 0,0 0 0,0 0 0,0 0 0,0 0 0,1 0 0,-1 1 0,0-1 0,0 0 0,0 0 0,1 0 0,29 8 0,98 8-38,138-2 0,-184-11-49,356 8-733,105-11-163,2086-39-2518,-2401 30 3448,-206 8 53,0-1 0,34-8 0,-56 11 1,0-1-1,0 0 0,0 0 1,0 0-1,1 0 0,-1 0 1,0 0-1,0 0 0,0 0 1,1 0-1,-1 0 1,0 0-1,0 0 0,0 0 1,1 0-1,-1 0 0,0 0 1,0 0-1,0-1 0,0 1 1,1 0-1,-1 0 0,0 0 1,0 0-1,0 0 0,0 0 1,0 0-1,1-1 0,-1 1 1,0 0-1,0 0 0,0 0 1,0 0-1,0 0 0,0-1 1,0 1-1,0 0 0,1 0 1,-1 0-1,0-1 0,0 1 1,0 0-1,0 0 0,0 0 1,0 0-1,0-1 0,0 1 1,0 0-1,0 0 0,0 0 1,0-1-1,0 1 0,-1 0 1,1 0-1,0 0 0,0 0 1,0-1-1,0 1 0,0 0 1,0 0-1,-23-7 143,-48 0 313,0 3 0,-99 6-1,135-1-405,-1458 109 2307,1134-76-2475,159-16 132,-708 86 136,814-86 560,71-10-426,23-8-282,0 0 0,-1 0 0,1 0 1,0 1-1,0-1 0,0 0 0,0 0 0,0 0 1,-1 0-1,1 0 0,0 0 0,0 0 0,0 0 0,0 0 1,0 0-1,0 0 0,0 0 0,-1 0 0,1 1 1,0-1-1,0 0 0,0 0 0,0 0 0,0 0 1,0 0-1,0 0 0,0 1 0,0-1 0,0 0 1,0 0-1,0 0 0,0 0 0,0 0 0,0 1 1,0-1-1,0 0 0,0 0 0,0 0 0,0 0 1,0 0-1,0 1 0,0-1 0,0 0 0,0 0 1,0 0-1,0 0 0,0 0 0,0 1 0,0-1 1,0 0-1,0 0 0,0 0 0,0 0 0,1 0 1,35 7 31,134-2 224,228-23 1,-311 11 107,0 2-146,537-54 42,-556 45-262,-51 8 0,-17 3 0,-30 2 0,-129 30 0,102-17 0,-942 172-587,95-20-1616,655-106 2020,228-53 182,0 2 0,0 0 0,1 1 0,-30 17 0,49-25 1,-1 1 0,1 0 0,0 0 0,0 0 0,-1 0 0,1 0 0,0 0 0,0 0 0,0 1 0,0-1 0,0 0 0,1 1 0,-1-1 0,0 0 0,1 1 0,-1-1 0,0 3 0,1-3 0,0 0 0,0 0 0,0 0 0,1 0 0,-1 1 0,0-1 0,1 0 0,-1 0 0,1 0 0,-1 0 0,1 0 0,0-1 0,-1 1 0,1 0 0,0 0 0,-1 0 0,1 0 0,0-1 0,0 1 0,0 0 0,0-1 0,1 2 0,13 5 0,1-1 0,-1 0 0,1-1 0,0 0 0,30 4 0,340 36-45,13-32-584,-297-11 320,830 10-816,-12-39 2239,-893 25-1006,35 0 114,-1-4 1,0-2 0,66-17 0,-124 24-223,0 1 1,-1-1-1,1 1 0,0-1 0,-1 0 0,1 0 1,-1-1-1,1 1 0,-1 0 0,0-1 1,0 1-1,0-1 0,1 0 0,1-3 0,-3 5 0,-1-1 0,0 1 0,0-1 0,0 1 0,0 0 0,0-1 0,-1 1 0,1-1 0,0 1 0,0 0 0,0-1 0,0 1 0,0 0 0,0-1 0,-1 1 0,1 0 0,0-1 0,0 1 0,0 0 0,-1-1 0,1 1 0,0 0 0,-1 0 0,1-1 0,0 1 0,-1 0 0,1 0 0,0-1 0,-1 1 0,1 0 0,-25-9 0,-40-2 351,0 4 0,0 2 0,-1 3-1,-76 8 1,109-5-259,-235 16 100,-499 96 0,757-111-195,-16 3 158,-1 1 0,1 1 0,-45 20 0,70-27-148,-1 0-1,1 1 1,1-1 0,-1 1 0,0 0-1,0-1 1,0 1 0,0-1-1,0 1 1,0 0 0,1 0 0,-1 0-1,0-1 1,1 1 0,-1 0 0,0 0-1,1 0 1,-1 2 0,1-3-7,0 1-1,0-1 1,1 0 0,-1 1 0,0-1 0,0 1 0,1-1 0,-1 1-1,0-1 1,1 0 0,-1 1 0,0-1 0,1 0 0,-1 1 0,1-1 0,-1 0-1,1 0 1,-1 1 0,1-1 0,-1 0 0,1 0 0,-1 0 0,1 1-1,-1-1 1,1 0 0,-1 0 0,1 0 0,-1 0 0,1 0 0,-1 0-1,1 0 1,0-1 0,10 1 0,-1-1 0,1 0 0,0-1 0,-1 0 0,0-1 0,1 0 0,-1-1 0,0 0 0,-1 0 0,1-1 0,9-7 0,4-2 0,0-2 0,-1 0 0,25-25 0,42-58 0,-69 74 0,1 0 0,2 2 0,0 0 0,1 2 0,36-25 0,-11 18 0,0 2 0,95-34 0,111-18 0,-245 76 0,-1-1 0,0 1 0,1 1 0,0-1 0,-1 2 0,20 0 0,-27 0 0,1 1 0,0-1 0,-1 1 0,1 0 0,0 0 0,-1 0 0,1 1 0,-1-1 0,1 0 0,-1 1 0,0-1 0,0 1 0,0 0 0,0 0 0,0 0 0,0 0 0,0 0 0,0 1 0,-1-1 0,0 0 0,1 1 0,-1-1 0,0 1 0,0-1 0,0 1 0,0 0 0,0 3 0,2 7 0,-1-1 0,0 0 0,-1 1 0,-1-1 0,0 1 0,0-1 0,-1 1 0,-1-1 0,0 0 0,-1 0 0,-7 20 0,-5 5 0,-2-1 0,-28 46 0,27-51 0,0 1 0,3 0 0,-13 35 0,28-65 0,-1-1 0,1 0 0,-1 0 0,1 0 0,-1 1 0,1-1 0,0 0 0,-1 1 0,1-1 0,0 0 0,0 1 0,0-1 0,0 0 0,0 1 0,1-1 0,-1 0 0,0 1 0,0-1 0,1 0 0,-1 0 0,1 1 0,-1-1 0,1 0 0,1 2 0,-1-3 0,1 0 0,-1 0 0,1 1 0,0-1 0,-1 0 0,1 0 0,-1 0 0,1-1 0,0 1 0,-1 0 0,1-1 0,-1 1 0,1-1 0,-1 1 0,1-1 0,-1 0 0,1 1 0,-1-1 0,0 0 0,1 0 0,-1 0 0,2-2 0,24-18 0,-1-1 0,0-1 0,-2-1 0,0-1 0,32-47 0,-14 12 0,55-108 0,-91 156 0,1 0 0,-1 0 0,0-1 0,-1 1 0,0-1 0,-1 0 0,0 0 0,3-23 0,-7 36 0,0 0 0,0-1 0,0 1 0,0 0 0,-1 0 0,1 0 0,0-1 0,0 1 0,0 0 0,0 0 0,0 0 0,0-1 0,-1 1 0,1 0 0,0 0 0,0 0 0,0 0 0,0-1 0,-1 1 0,1 0 0,0 0 0,0 0 0,0 0 0,-1 0 0,1 0 0,0 0 0,0 0 0,-1-1 0,1 1 0,0 0 0,0 0 0,0 0 0,-1 0 0,1 0 0,0 0 0,0 0 0,-1 0 0,1 1 0,0-1 0,0 0 0,-1 0 0,1 0 0,0 0 0,0 0 0,0 0 0,-1 0 0,1 0 0,0 1 0,0-1 0,0 0 0,0 0 0,-1 0 0,1 0 0,0 1 0,0-1 0,0 0 0,0 0 0,0 0 0,-1 1 0,1-1 0,0 0 0,0 0 0,0 0 0,0 1 0,0-1 0,0 0 0,0 0 0,0 1 0,-15 17 0,-68 130 0,-13 21 0,45-92 0,-3-3 0,-93 97 0,105-130 0,-1-2 0,-2-1 0,-1-3 0,-2-2 0,-55 29 0,6-14 0,-3-4 0,-134 39 0,-215 38 0,381-104 0,26-5 0,27-7 0,0-1 0,0 0 0,-1-1 0,1-1 0,-1 0 0,1-1 0,-21-1 0,32-1 0,1 0 0,-1 0 0,0 0 0,1 0 0,-1-1 0,1 0 0,-1 1 0,1-1 0,0 0 0,-1-1 0,1 1 0,0-1 0,1 1 0,-1-1 0,0 0 0,1 0 0,0 0 0,-1 0 0,1 0 0,0-1 0,1 1 0,-1-1 0,1 1 0,-1-1 0,0-7 0,-2-4 0,2 0 0,0 0 0,0 0 0,2 0 0,0-17 0,1 15 0,1 1 0,0-1 0,1 1 0,1-1 0,0 1 0,1 0 0,1 1 0,0-1 0,2 1 0,-1 0 0,13-16 0,-15 23 0,1 1 0,1 0 0,-1 0 0,1 0 0,0 1 0,1 0 0,-1 0 0,1 1 0,0 0 0,1 0 0,-1 1 0,1 0 0,0 0 0,0 1 0,0 1 0,0-1 0,1 1 0,-1 1 0,0 0 0,1 0 0,12 1 0,3 2 0,0 1 0,-1 2 0,0 0 0,0 1 0,0 1 0,0 2 0,38 19 0,10 12 0,68 50 0,-112-71 0,576 446 0,-585-449 0,15 12 0,-1 1 0,-2 1 0,0 2 0,36 51 0,-64-80 0,-1 1 0,0 0 0,0-1 0,0 1 0,0 0 0,-1 0 0,0 0 0,0 0 0,0 1 0,0-1 0,0 8 0,-1-10 0,0 0 0,0 0 0,-1 0 0,1-1 0,-1 1 0,1 0 0,-1 0 0,0-1 0,0 1 0,0-1 0,1 1 0,-2 0 0,1-1 0,0 0 0,0 1 0,0-1 0,-1 0 0,1 1 0,-3 1 0,-3 0 0,-1 0 0,1 0 0,0-1 0,-1 0 0,0 0 0,1-1 0,-1 0 0,0 0 0,0 0 0,1-1 0,-13-2 0,-43-3 0,0-3 0,-70-18 0,-126-47 0,210 58 0,-698-229-828,-200-59 659,862 280 169,12 4 0,-77-30 0,145 47 0,1 0 0,0 0 0,-1 0 0,1 0 0,0-1 0,0 1 0,1-1 0,-1 0 0,1 0 0,-5-5 0,7 7 0,0 0 0,1-1 0,-1 1 0,1 0 0,-1 0 0,1 0 0,-1 0 0,1-1 0,0 1 0,-1 0 0,1 0 0,0 0 0,0-1 0,0 1 0,0 0 0,0 0 0,0-1 0,1 1 0,-1 0 0,0 0 0,1-1 0,-1 1 0,0 0 0,2-2 0,3-3 0,0 0 0,0 1 0,0 0 0,1 0 0,0 0 0,0 1 0,0 0 0,0 0 0,1 0 0,11-4 0,35-15 99,1 2 1,95-22 0,122-12 585,7-1-672,-266 53-13,2 0 0,0 0 0,0-1 0,0-1 0,-1 0 0,1-1 0,19-12 0,-34 18 0,1 0 0,0 0 0,-1 0 0,1 0 0,0 0 0,-1 0 0,1 0 0,0-1 0,-1 1 0,1 0 0,0 0 0,0 0 0,-1 0 0,1-1 0,0 1 0,-1 0 0,1 0 0,0-1 0,0 1 0,0 0 0,-1 0 0,1-1 0,0 1 0,0 0 0,0-1 0,-1 1 0,1 0 0,0-1 0,0 1 0,0 0 0,0-1 0,0 1 0,0 0 0,0-1 0,0 1 0,0 0 0,0-1 0,0 1 0,0 0 0,0-1 0,0 1 0,0 0 0,0-1 0,0 1 0,1 0 0,-1-1 0,0 1 0,0 0 0,0 0 0,1-1 0,-1 1 0,0 0 0,0-1 0,0 1 0,1 0 0,-1 0 0,0 0 0,1-1 0,-1 1 0,0 0 0,0 0 0,1 0 0,-37 1 0,-208 50 0,81-13 0,-537 69 0,-1-47 0,2301-98 0,-1569 38 0,-70 0 0,-328 11-422,0 15-1,-614 125 0,573-57 177,298-60 197,108-34 49,0 1 0,0-1 0,-1 1 0,1 0 0,0 0 0,0 0 0,0 0 0,0 0 0,0 0 0,0 1 0,0-1 0,1 1 0,-1-1 0,0 1 0,1 0 0,-1 0 0,1 0 0,-2 3 0,3-3 0,1 0 0,0 0 0,0-1 0,0 1 0,0-1 0,0 1 0,0-1 0,0 1 0,1-1 0,-1 0 0,0 1 0,1-1 0,0 0 0,-1 0 0,1 0 0,-1 0 0,1 0 0,0-1 0,0 1 0,-1 0 0,1-1 0,0 1 0,2-1 0,43 15 0,1-2 0,1-3 0,63 6 0,-82-12 0,1355 111-599,-1335-113 640,-2 2 25,0-3-1,73-7 0,-108 1-65,-23 0 0,-33-4 0,-675-15 1909,535 24-1893,-740 12-16,637-6 0,200-3 0,0-5 0,-130-17 0,209 18 0,1 0 0,-1 0 0,1 0 0,0-1 0,-1 0 0,1-1 0,0 1 0,0-1 0,0 0 0,1-1 0,-1 1 0,1-1 0,0 0 0,-6-7 0,7 6 0,0-1 0,1 0 0,0 0 0,0-1 0,0 1 0,1-1 0,0 1 0,0-1 0,1 0 0,0 1 0,0-1 0,0 0 0,1-11 0,1-125 0,22-185 0,-19 297 0,2-1 0,1 1 0,1 1 0,2 0 0,1 0 0,25-50 0,-23 58 0,1 1 0,0 0 0,2 1 0,0 0 0,2 2 0,0 0 0,0 1 0,2 0 0,22-13 0,11-3 0,2 2 0,1 3 0,99-34 0,187-38 0,-195 65 0,0 6 0,2 6 0,231-4 0,-354 26 0,0 2 0,0 0 0,46 10 0,-66-9 0,1-1 0,-1 1 0,0 0 0,0 1 0,0-1 0,0 1 0,0 1 0,0-1 0,-1 1 0,0 0 0,0 0 0,0 0 0,0 1 0,0 0 0,-1 0 0,0 0 0,0 0 0,-1 1 0,7 11 0,-5-2 0,-1 1 0,0-1 0,0 1 0,-2 0 0,0 0 0,-1 0 0,-1 1 0,0-1 0,-3 18 0,-1-3 0,-1-1 0,-2 0 0,-19 55 0,19-65 0,-2 0 0,0 0 0,-1-1 0,0 0 0,-2-1 0,0-1 0,-1 1 0,-1-2 0,-1 0 0,0-1 0,-1 0 0,0-1 0,-1-1 0,-1-1 0,0 0 0,-1-1 0,0-1 0,0-1 0,-36 11 0,1-7 0,-1-2 0,-103 7 0,-117-14 0,205-4 0,34 0 0,6 1 0,0-1 0,0-2 0,-43-7 0,67 7 0,0 0 0,1 0 0,-1-1 0,1 0 0,-1 0 0,1 0 0,0 0 0,0-1 0,1 0 0,-1 0 0,1 0 0,0-1 0,0 1 0,0-1 0,0 0 0,1 0 0,0 0 0,0-1 0,1 1 0,-1-1 0,1 0 0,0 1 0,1-1 0,-2-7 0,-3-16 0,2-1 0,1 0 0,2-50 0,1 56 0,-1-653 0,1 658 0,0-1 0,2 0 0,0 1 0,1 0 0,6-22 0,-7 37 0,-1-1 0,1 1 0,-1 1 0,1-1 0,1 0 0,-1 0 0,0 1 0,1-1 0,0 1 0,-1 0 0,1 0 0,1 0 0,-1 0 0,0 0 0,1 1 0,-1-1 0,1 1 0,0 0 0,0 0 0,0 0 0,0 1 0,0 0 0,0-1 0,0 1 0,1 1 0,-1-1 0,0 1 0,0-1 0,6 1 0,2 1 0,1 1 0,0 0 0,0 1 0,-1 0 0,0 0 0,0 2 0,0-1 0,0 2 0,0 0 0,17 12 0,-12-8 0,-2 2 0,1 0 0,-1 1 0,-1 1 0,-1 0 0,17 21 0,-25-28 0,-1 0 0,1 0 0,-1 0 0,0 1 0,-1 0 0,0 0 0,0-1 0,-1 2 0,0-1 0,0 0 0,-1 0 0,0 1 0,0 11 0,-2-13 0,0 0 0,0 0 0,0-1 0,-1 1 0,0 0 0,-1-1 0,1 1 0,-1-1 0,0 0 0,-1 1 0,0-2 0,0 1 0,0 0 0,0-1 0,-1 0 0,-8 8 0,-3-1 0,0 0 0,-1-1 0,0-1 0,0 0 0,-1-2 0,-1 0 0,1-1 0,-33 8 0,-14 0 0,-85 8 0,25-11 0,-1-5 0,1-5 0,-1-6 0,1-6 0,0-5 0,-238-60 0,322 63 0,1-2 0,0-1 0,-50-28 0,86 41 0,0 0 0,0 0 0,1 0 0,-1 0 0,0-1 0,1 0 0,-1 0 0,1 0 0,0 0 0,0 0 0,0-1 0,1 1 0,-1-1 0,1 0 0,0 0 0,-3-6 0,5 9 0,0-1 0,0 1 0,0 0 0,0-1 0,0 1 0,1 0 0,-1-1 0,0 1 0,1 0 0,-1 0 0,1-1 0,-1 1 0,1 0 0,-1 0 0,1 0 0,0 0 0,0 0 0,0 0 0,-1 0 0,1 0 0,2-1 0,1-2 0,1 1 0,0 0 0,0 0 0,0 0 0,0 1 0,1 0 0,7-2 0,48-10 0,0 2 0,1 3 0,85-1 0,-134 9 0,321-9-814,353 34 0,339 81 345,91 6 139,-1090-108 330,-27-3 0,0 0 0,0 0 0,0 0 0,0 0 0,0 0 0,0 0 0,0 0 0,0 0 0,0 0 0,0 0 0,0 1 0,0-1 0,0 0 0,0 0 0,0 0 0,0 0 0,0 0 0,0 0 0,0 0 0,0 0 0,0 0 0,0 0 0,0 0 0,0 1 0,0-1 0,0 0 0,0 0 0,0 0 0,0 0 0,0 0 0,0 0 0,0 0 0,0 0 0,0 0 0,0 0 0,0 0 0,1 0 0,-1 0 0,0 0 0,0 0 0,0 1 0,0-1 0,-46 6 0,41-5 0,-744 50 1755,-12-37-2067,599-12 189,34 0 123,-329-1 0,13-36 0,424 33 0,-61-14 0,78 15 0,0 0 0,-1 0 0,1 0 0,0 0 0,-1-1 0,1 1 0,0-1 0,0 0 0,0 0 0,1 0 0,-1-1 0,0 1 0,1 0 0,-1-1 0,1 0 0,0 0 0,-3-4 0,5 6 0,-1-1 0,1 0 0,0 1 0,0-1 0,-1 0 0,1 0 0,0 1 0,0-1 0,1 0 0,-1 1 0,0-1 0,0 0 0,1 1 0,-1-1 0,1 0 0,0 1 0,-1-1 0,1 1 0,0-1 0,0 1 0,0-1 0,0 1 0,0 0 0,0-1 0,1 1 0,-1 0 0,0 0 0,1 0 0,1-2 0,6-3 0,-1 1 0,1-1 0,1 1 0,10-4 0,28-7 208,1 2 0,0 1 0,84-8 0,-131 20-200,409-51-202,2 18 0,1 17 1,1 19-1,453 60 0,-774-51 194,164 40 0,-250-49 0,1 1 0,-1 0 0,0 0 0,0 1 0,-1-1 0,1 2 0,-1-1 0,11 9 0,-17-12 0,0 0 0,0 1 0,0-1 0,0 0 0,0 1 0,0-1 0,0 1 0,0-1 0,0 1 0,-1 0 0,1-1 0,-1 1 0,1 0 0,-1-1 0,0 1 0,0 0 0,1 3 0,-2-3 0,1 1 0,-1 0 0,0 0 0,0-1 0,0 1 0,0-1 0,0 1 0,-1-1 0,1 1 0,-1-1 0,0 0 0,1 1 0,-1-1 0,-3 2 0,-6 7 11,-1-1-1,-1 0 1,1-1-1,-2 0 1,1-1-1,-27 12 1,-98 30 523,92-36-280,-110 34-230,-3-7 1,-208 26-1,145-44-307,-252-4-1,-224-54-244,7-42 717,218 4-189,416 65 0,56 7 1,1 1-1,-1 0 1,0 0-1,0-1 1,1 1-1,-1 0 1,0 0-1,1 0 1,-1 0-1,0 0 1,0 0-1,1 0 1,-1 0 0,0 0-1,1 1 1,-1-1-1,0 0 1,0 0-1,1 1 1,-1-1-1,1 0 1,-1 1-1,0-1 1,1 0-1,-1 1 1,1-1-1,-1 1 1,1-1-1,-1 1 1,1 0-1,-1-1 1,1 1 0,-1-1-1,1 1 1,0 0-1,-1-1 1,1 1-1,0 0 1,0-1-1,0 1 1,-1 0-1,1 0 1,0-1-1,0 1 1,0 0-1,0-1 1,0 1-1,0 0 1,0 0-1,1-1 1,-1 1-1,0 0 1,0-1 0,1 2-1,23 42 506,-18-34-184,6 13-283,-2 0 0,-1 1 0,0 0 0,-2 1-1,-1 0 1,-1 0 0,-1 0 0,2 42 0,-5-52-39,1 0 0,1 1 0,1-1 0,0 0 0,1-1 0,0 1 0,1-1 0,1 0 0,0 0 0,1-1 0,0 0 0,1-1 0,1 1 0,12 12 0,-8-13 0,0 0 0,1 0 0,0-1 0,0-1 0,1-1 0,1 0 0,-1-1 0,1-1 0,1-1 0,-1 0 0,29 5 0,56 6 0,134 6 0,103-14 0,-270-8 0,-7 0 0,19 1 0,0-3 0,118-17 0,-189 16 0,1 0 0,-1-1 0,0 0 0,19-7 0,-28 9 0,1 0 0,-1 1 0,1-1 0,-1 0 0,1 0 0,-1 0 0,0 0 0,0 0 0,1 0 0,-1 0 0,0 0 0,0-1 0,0 1 0,0 0 0,-1-1 0,1 1 0,0-1 0,0 1 0,-1 0 0,1-1 0,-1 0 0,1 1 0,-1-1 0,0 1 0,0-1 0,0 0 0,0 1 0,0-1 0,0 1 0,0-1 0,0 0 0,0 1 0,-1-1 0,1 1 0,-1-1 0,1 1 0,-1-1 0,-1-1 0,-3-7 0,-1 0 0,0 0 0,0 1 0,-1 0 0,-1 0 0,1 1 0,-1 0 0,-1 1 0,1-1 0,-17-9 0,7 6 0,0 1 0,-1 1 0,0 1 0,-1 1 0,-26-7 0,-7 4 0,0 2 0,0 2 0,-90 1 0,-16 13 0,0 6 0,0 7 0,2 7 0,-253 78 0,366-92 0,0 1 0,1 2 0,-76 42 0,114-56 0,0 0 0,0 0 0,1 1 0,-1 0 0,1 0 0,0 0 0,0 0 0,0 1 0,0-1 0,1 1 0,-1 0 0,1 0 0,1 0 0,-1 1 0,1-1 0,0 1 0,-2 9 0,3-10 0,1 0 0,0 0 0,1 0 0,-1 0 0,1 0 0,0 0 0,0 0 0,1-1 0,-1 1 0,1 0 0,0 0 0,1-1 0,-1 0 0,1 1 0,0-1 0,0 0 0,0 0 0,0 0 0,1-1 0,4 5 0,10 7 0,1 0 0,0-2 0,1 0 0,0-1 0,1-1 0,0-1 0,1-1 0,0-1 0,0-1 0,32 6 0,27 2 0,131 6 0,267-12 0,-366-15 0,0-4 0,134-32 0,-237 40 0,36-8 0,51-19 0,-85 24 0,1 0 0,-1-1 0,0 0 0,0-1 0,-1 0 0,0-1 0,0 0 0,15-16 0,-23 21 0,0 0 0,-1-1 0,1 1 0,-1-1 0,0 1 0,0-1 0,0 0 0,0 0 0,-1 0 0,1 0 0,-1 0 0,0-1 0,0 1 0,-1 0 0,1-1 0,-1-6 0,-1 4 0,0 0 0,0-1 0,-1 1 0,0 0 0,0 0 0,-1 0 0,0 0 0,0 1 0,-4-8 0,-4-3 0,-1 1 0,-1-1 0,0 2 0,-1 0 0,-1 1 0,-20-16 0,12 14 0,-2 0 0,0 2 0,0 1 0,-1 1 0,-1 1 0,0 2 0,0 0 0,-1 2 0,-30-4 0,-3 2 0,0 4 0,0 1 0,-73 7 0,17 7 0,1 5 0,0 5 0,2 5 0,0 5 0,-128 52 0,235-79 0,-83 36 0,82-35 0,0 1 0,0 0 0,0 0 0,0 1 0,1 0 0,0 0 0,-9 11 0,14-15 0,1 0 0,-1 0 0,1 0 0,0 0 0,-1 1 0,1-1 0,0 0 0,0 1 0,0-1 0,1 1 0,-1 0 0,1-1 0,-1 1 0,1-1 0,0 1 0,0 0 0,0-1 0,0 1 0,1-1 0,-1 1 0,1 0 0,0 2 0,2 1 0,-1-1 0,1 0 0,0 0 0,0 0 0,1-1 0,-1 1 0,1-1 0,0 0 0,8 7 0,6 3 0,0-1 0,1 0 0,1-2 0,0 0 0,1-1 0,0-1 0,1-1 0,24 6 0,188 31 0,-227-44 0,150 19 0,1-8 0,1-6 0,0-7 0,-1-7 0,1-7 0,203-46 0,-353 59 0,9-1 0,0-1 0,0 0 0,-1-2 0,0 0 0,0-1 0,0 0 0,24-16 0,-39 22 0,-1 0 0,0 0 0,1 0 0,-1 0 0,0 0 0,0 0 0,0-1 0,0 1 0,0 0 0,0 0 0,-1-1 0,1 1 0,0-1 0,-1 1 0,1-1 0,0 1 0,-1-1 0,0 1 0,1-1 0,-1 1 0,0-1 0,0 1 0,0-1 0,0 0 0,0 1 0,0-1 0,-1 1 0,1-1 0,0 1 0,-1-1 0,1 1 0,-1-1 0,0 1 0,1-1 0,-1 1 0,0 0 0,0-1 0,0 1 0,0 0 0,0 0 0,0 0 0,0 0 0,0-1 0,-3 0 0,-3-4 0,-2-1 0,1 1 0,-1 1 0,0 0 0,-15-7 0,-13-2 0,0 2 0,-1 2 0,0 1 0,-54-5 0,-161-4 0,230 17 0,-327-6 0,244 10 0,-132 20 0,189-9 0,48-14 0,0 0 0,0 1 0,1-1 0,-1 0 0,0 1 0,1-1 0,-1 1 0,0-1 0,1 1 0,-1-1 0,0 1 0,1-1 0,-1 1 0,1 0 0,-1-1 0,1 1 0,0 0 0,-1 0 0,1-1 0,-1 3 0,1-3 0,1 1 0,-1 0 0,0 0 0,1 0 0,-1 0 0,1 0 0,-1 0 0,1-1 0,0 1 0,-1 0 0,1 0 0,0-1 0,-1 1 0,1-1 0,0 1 0,0 0 0,0-1 0,0 1 0,-1-1 0,1 0 0,0 1 0,0-1 0,1 0 0,32 12 0,0-2 0,1-1 0,0-2 0,69 5 0,-27-3 0,-26-1 0,-25-3 0,0-1 0,0-2 0,49-1 0,-72-1 3,-1 0 0,1-1-1,0 1 1,-1-1 0,1 1-1,-1-1 1,1 0 0,-1 0-1,1 0 1,-1 0 0,0-1-1,1 1 1,-1-1 0,0 1-1,0-1 1,0 0 0,0 0 0,-1 0-1,1 0 1,0 0 0,-1 0-1,1 0 1,-1 0 0,0-1-1,0 1 1,0-1 0,0 1-1,0-1 1,0 1 0,-1-1-1,1 1 1,-1-1 0,0 0-1,0 1 1,0-1 0,0-3-1,-1-9-191,-1-1 0,0 0-1,-1 1 1,-8-27-1,7 30-327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940ED-6373-41DD-A2C1-716710B49160}" type="datetimeFigureOut">
              <a:rPr lang="fi-FI" smtClean="0"/>
              <a:t>26.10.2023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7A915-99F8-4C2B-B9EE-C30A3DBE50A3}" type="slidenum">
              <a:rPr lang="fi-FI" smtClean="0"/>
              <a:t>‹#›</a:t>
            </a:fld>
            <a:endParaRPr lang="fi-FI"/>
          </a:p>
        </p:txBody>
      </p:sp>
    </p:spTree>
    <p:extLst>
      <p:ext uri="{BB962C8B-B14F-4D97-AF65-F5344CB8AC3E}">
        <p14:creationId xmlns:p14="http://schemas.microsoft.com/office/powerpoint/2010/main" val="397626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kkinstituutti.fi/ammattilaisille/testaaminen/kaatumispelkokysel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hl.fi/fi/web/hyvinvoinnin-ja-terveyden-edistamisen-johtaminen/turvallisuuden-edistaminen/tapaturmien-ehkaisy/ikaantyneiden-tapaturmat/kaatumisten-ehkaisy/kaatumisvaaran-arviointi/tyovalineita-kaatumisvaaran-arviointii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1</a:t>
            </a:fld>
            <a:endParaRPr lang="fi-FI"/>
          </a:p>
        </p:txBody>
      </p:sp>
    </p:spTree>
    <p:extLst>
      <p:ext uri="{BB962C8B-B14F-4D97-AF65-F5344CB8AC3E}">
        <p14:creationId xmlns:p14="http://schemas.microsoft.com/office/powerpoint/2010/main" val="8024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a:t>Around 10% of falls. </a:t>
            </a:r>
          </a:p>
          <a:p>
            <a:pPr marL="171450" indent="-171450" algn="l" rtl="0">
              <a:buFont typeface="Arial" panose="020B0604020202020204" pitchFamily="34" charset="0"/>
              <a:buChar char="•"/>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Every winter month, around 20,000 Finns are injured as a result of slipping outdoors.</a:t>
            </a:r>
          </a:p>
          <a:p>
            <a:pPr marL="171450" indent="-171450" algn="l" rtl="0">
              <a:buFont typeface="Arial" panose="020B0604020202020204" pitchFamily="34" charset="0"/>
              <a:buChar char="•"/>
              <a:defRPr/>
            </a:pPr>
            <a:r>
              <a:rPr lang="en-gb" b="0" i="0" u="none" baseline="0"/>
              <a:t>Typical injuries caused by slipping include bruises, sprains and arm and leg fractures. </a:t>
            </a:r>
          </a:p>
        </p:txBody>
      </p:sp>
      <p:sp>
        <p:nvSpPr>
          <p:cNvPr id="4" name="Slide Number Placeholder 3"/>
          <p:cNvSpPr>
            <a:spLocks noGrp="1"/>
          </p:cNvSpPr>
          <p:nvPr>
            <p:ph type="sldNum" sz="quarter" idx="5"/>
          </p:nvPr>
        </p:nvSpPr>
        <p:spPr/>
        <p:txBody>
          <a:bodyPr/>
          <a:lstStyle/>
          <a:p>
            <a:pPr algn="l" rtl="0"/>
            <a:fld id="{CC17A915-99F8-4C2B-B9EE-C30A3DBE50A3}" type="slidenum">
              <a:rPr/>
              <a:t>10</a:t>
            </a:fld>
            <a:endParaRPr lang="en-gb"/>
          </a:p>
        </p:txBody>
      </p:sp>
    </p:spTree>
    <p:extLst>
      <p:ext uri="{BB962C8B-B14F-4D97-AF65-F5344CB8AC3E}">
        <p14:creationId xmlns:p14="http://schemas.microsoft.com/office/powerpoint/2010/main" val="142734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1" i="0" u="none" baseline="0"/>
              <a:t>Minimising the use of medical substances</a:t>
            </a:r>
            <a:r>
              <a:rPr lang="en-gb" b="0" i="0" u="none" baseline="0"/>
              <a:t> that cause a tendency to fall, e.g. sleeping pills, psychiatric medication, particularly benzodiazepines.</a:t>
            </a:r>
          </a:p>
          <a:p>
            <a:pPr marL="171450" indent="-171450" algn="l" rtl="0">
              <a:buFont typeface="Arial" panose="020B0604020202020204" pitchFamily="34" charset="0"/>
              <a:buChar char="•"/>
              <a:defRPr/>
            </a:pPr>
            <a:r>
              <a:rPr lang="en-gb" b="0" i="0" u="none" baseline="0"/>
              <a:t>Ensuring </a:t>
            </a:r>
            <a:r>
              <a:rPr lang="en-gb" b="1" i="0" u="none" baseline="0"/>
              <a:t>the best possible vision</a:t>
            </a:r>
            <a:r>
              <a:rPr lang="en-gb" b="0" i="0" u="none" baseline="0"/>
              <a:t>. </a:t>
            </a:r>
          </a:p>
          <a:p>
            <a:pPr marL="171450" indent="-171450" algn="l" rtl="0">
              <a:buFont typeface="Arial" panose="020B0604020202020204" pitchFamily="34" charset="0"/>
              <a:buChar char="•"/>
              <a:defRPr/>
            </a:pPr>
            <a:r>
              <a:rPr lang="en-gb" b="0" i="0" u="none" baseline="0"/>
              <a:t>Disease and injury prevention and good rehabilitation, e.g. rheumatism, hypertension, diabetes. Acute conditions (e.g. arrhythmias, infections, as well as long-term conditions such as joint problems, osteoporosis treatment)</a:t>
            </a:r>
          </a:p>
          <a:p>
            <a:pPr marL="171450" indent="-171450" algn="l" rtl="0">
              <a:buFont typeface="Arial" panose="020B0604020202020204" pitchFamily="34" charset="0"/>
              <a:buChar char="•"/>
              <a:defRPr/>
            </a:pPr>
            <a:r>
              <a:rPr lang="en-gb" b="0" i="0" u="none" baseline="0"/>
              <a:t>Aids such as canes and rollators. Hip protectors, especially for people at high risk of fractures.</a:t>
            </a:r>
          </a:p>
          <a:p>
            <a:pPr marL="171450" indent="-171450" algn="l" rtl="0">
              <a:buFont typeface="Arial" panose="020B0604020202020204" pitchFamily="34" charset="0"/>
              <a:buChar char="•"/>
              <a:defRPr/>
            </a:pPr>
            <a:r>
              <a:rPr lang="en-gb" b="1" i="0" u="none" baseline="0"/>
              <a:t>Nutrition:</a:t>
            </a:r>
            <a:r>
              <a:rPr lang="en-gb" b="0" i="0" u="none" baseline="0"/>
              <a:t> Vitamin D and protein deficiencies cause muscular weakness (myopathy). Protein: 1g/kg/day. For people over 75 years of age, a vitamin D supplement of 20 µg/day is recommended throughout the year. </a:t>
            </a:r>
          </a:p>
          <a:p>
            <a:pPr marL="171450" indent="-171450" algn="l" rtl="0">
              <a:buFont typeface="Arial" panose="020B0604020202020204" pitchFamily="34" charset="0"/>
              <a:buChar char="•"/>
              <a:defRPr/>
            </a:pPr>
            <a:r>
              <a:rPr lang="en-gb" b="0" i="0" u="none" baseline="0">
                <a:solidFill>
                  <a:srgbClr val="000000"/>
                </a:solidFill>
              </a:rPr>
              <a:t>Mental alertness and mental safety: outdoor activities, hobbies, friends, clubs, etc. </a:t>
            </a:r>
          </a:p>
          <a:p>
            <a:pPr marL="171450" indent="-171450" algn="l" rtl="0">
              <a:buFont typeface="Arial" panose="020B0604020202020204" pitchFamily="34" charset="0"/>
              <a:buChar char="•"/>
              <a:defRPr/>
            </a:pPr>
            <a:r>
              <a:rPr lang="en-gb" b="0" i="0" u="none" baseline="0">
                <a:solidFill>
                  <a:srgbClr val="000000"/>
                </a:solidFill>
              </a:rPr>
              <a:t>Awareness of functional ability, its limits and safety risks. For example, support from friends and family to change light bulbs, attention to alertness factors such as fatigue, rushing. </a:t>
            </a:r>
            <a:endParaRPr lang="en-gb" altLang="fi-FI" dirty="0"/>
          </a:p>
          <a:p>
            <a:pPr marL="171450" indent="-171450" algn="l" rtl="0">
              <a:buFont typeface="Arial" panose="020B0604020202020204" pitchFamily="34" charset="0"/>
              <a:buChar char="•"/>
              <a:defRPr/>
            </a:pPr>
            <a:endParaRPr lang="en-gb" altLang="fi-FI" dirty="0"/>
          </a:p>
          <a:p>
            <a:endParaRPr lang="en-gb" dirty="0"/>
          </a:p>
        </p:txBody>
      </p:sp>
      <p:sp>
        <p:nvSpPr>
          <p:cNvPr id="4" name="Slide Number Placeholder 3"/>
          <p:cNvSpPr>
            <a:spLocks noGrp="1"/>
          </p:cNvSpPr>
          <p:nvPr>
            <p:ph type="sldNum" sz="quarter" idx="5"/>
          </p:nvPr>
        </p:nvSpPr>
        <p:spPr/>
        <p:txBody>
          <a:bodyPr/>
          <a:lstStyle/>
          <a:p>
            <a:pPr algn="l" rtl="0"/>
            <a:fld id="{CC17A915-99F8-4C2B-B9EE-C30A3DBE50A3}" type="slidenum">
              <a:rPr/>
              <a:t>11</a:t>
            </a:fld>
            <a:endParaRPr lang="en-gb"/>
          </a:p>
        </p:txBody>
      </p:sp>
    </p:spTree>
    <p:extLst>
      <p:ext uri="{BB962C8B-B14F-4D97-AF65-F5344CB8AC3E}">
        <p14:creationId xmlns:p14="http://schemas.microsoft.com/office/powerpoint/2010/main" val="325886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457200" rtl="0">
              <a:buFontTx/>
              <a:buChar cha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new physical activity recommendation for adults places greater emphasis on the importance of light physical activity, breaks in sedentary behaviour and adequate sleep.</a:t>
            </a:r>
          </a:p>
          <a:p>
            <a:pPr marL="171450" indent="-171450" algn="l" defTabSz="457200" rtl="0">
              <a:buFontTx/>
              <a:buChar char="•"/>
            </a:pPr>
            <a:r>
              <a:rPr lang="en-gb" b="0" i="0" u="none" baseline="0"/>
              <a:t>Physical activity, such as walking, is </a:t>
            </a:r>
            <a:r>
              <a:rPr lang="en-gb" b="1" i="0" u="none" baseline="0"/>
              <a:t>moderate if you are slightly out of breath</a:t>
            </a:r>
            <a:r>
              <a:rPr lang="en-gb" b="0" i="0" u="none" baseline="0"/>
              <a:t> but can speak in complete sentences. </a:t>
            </a:r>
          </a:p>
          <a:p>
            <a:pPr marL="171450" indent="-171450" algn="l" defTabSz="457200" rtl="0">
              <a:buFontTx/>
              <a:buChar char="•"/>
            </a:pPr>
            <a:r>
              <a:rPr lang="en-gb" b="0" i="0" u="none" baseline="0"/>
              <a:t>Physical activity, such as skiing or aquajogging, is </a:t>
            </a:r>
            <a:r>
              <a:rPr lang="en-gb" b="1" i="0" u="none" baseline="0"/>
              <a:t>vigorous if you are clearly out of breath</a:t>
            </a:r>
            <a:r>
              <a:rPr lang="en-gb" b="0" i="0" u="none" baseline="0"/>
              <a:t> and can only say a few words at a time.</a:t>
            </a:r>
          </a:p>
          <a:p>
            <a:pPr marL="171450" indent="-171450" algn="l" defTabSz="457200" rtl="0">
              <a:buFontTx/>
              <a:buChar char="•"/>
            </a:pPr>
            <a:r>
              <a:rPr lang="en-gb" b="1" i="0" u="none" baseline="0"/>
              <a:t>Balance, muscle strength</a:t>
            </a:r>
            <a:r>
              <a:rPr lang="en-gb" b="0" i="0" u="none" baseline="0"/>
              <a:t>: many gymnastic exercises work on these qualities at the same time. For example, weight shift exercises, standing on one foot, etc., the gym. Choose your own way to exercise, such as gym, group exercise, yoga, dance or home gymnastics. </a:t>
            </a:r>
          </a:p>
          <a:p>
            <a:pPr marL="171450" indent="-171450" algn="l" defTabSz="457200" rtl="0">
              <a:buFontTx/>
              <a:buChar char="•"/>
            </a:pPr>
            <a:r>
              <a:rPr lang="en-gb" b="0" i="0" u="none" baseline="0"/>
              <a:t>https://ukkinstituutti.fi/en/products-services/physical-activity-recommendations/weekly-physical-activity-recommendation-for-over-65-year-olds/</a:t>
            </a:r>
          </a:p>
          <a:p>
            <a:pPr marL="171450" indent="-171450" algn="l" defTabSz="457200" rtl="0">
              <a:buFontTx/>
              <a:buChar char="•"/>
            </a:pPr>
            <a:r>
              <a:rPr lang="en-gb" b="0" i="0" u="none" baseline="0"/>
              <a:t>The single most effective way to prevent falls among older people living at home.</a:t>
            </a:r>
          </a:p>
          <a:p>
            <a:endParaRPr lang="en-gb" dirty="0"/>
          </a:p>
        </p:txBody>
      </p:sp>
      <p:sp>
        <p:nvSpPr>
          <p:cNvPr id="4" name="Slide Number Placeholder 3"/>
          <p:cNvSpPr>
            <a:spLocks noGrp="1"/>
          </p:cNvSpPr>
          <p:nvPr>
            <p:ph type="sldNum" sz="quarter" idx="5"/>
          </p:nvPr>
        </p:nvSpPr>
        <p:spPr/>
        <p:txBody>
          <a:bodyPr/>
          <a:lstStyle/>
          <a:p>
            <a:pPr algn="l" rtl="0"/>
            <a:fld id="{CC17A915-99F8-4C2B-B9EE-C30A3DBE50A3}" type="slidenum">
              <a:rPr/>
              <a:t>12</a:t>
            </a:fld>
            <a:endParaRPr lang="en-gb"/>
          </a:p>
        </p:txBody>
      </p:sp>
    </p:spTree>
    <p:extLst>
      <p:ext uri="{BB962C8B-B14F-4D97-AF65-F5344CB8AC3E}">
        <p14:creationId xmlns:p14="http://schemas.microsoft.com/office/powerpoint/2010/main" val="225458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Tx/>
              <a:buChar char="•"/>
              <a:defRPr/>
            </a:pPr>
            <a:r>
              <a:rPr lang="en-gb" b="0" i="0" u="none" baseline="0"/>
              <a:t>https://ukkinstituutti.fi/en/products-services/other-health-promotion-materials/kaatumisseula-tools-to-prevent-falls/</a:t>
            </a:r>
          </a:p>
          <a:p>
            <a:pPr marL="171450" indent="-171450" algn="l" rtl="0">
              <a:buFont typeface="Arial" panose="020B0604020202020204" pitchFamily="34" charset="0"/>
              <a:buChar char="•"/>
              <a:defRPr/>
            </a:pPr>
            <a:r>
              <a:rPr lang="en-gb" b="0"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Assessment of the fear of falling</a:t>
            </a:r>
            <a:r>
              <a:rPr lang="en-gb" b="0"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the vicious circle of the fear of falling: </a:t>
            </a:r>
            <a:r>
              <a:rPr lang="en-gb" b="0" i="0" u="none" baseline="0"/>
              <a:t>http://www.ukkinstituutti.fi/ammattilaisille/testaaminen/kaatumispelkokysely</a:t>
            </a:r>
          </a:p>
          <a:p>
            <a:pPr marL="171450" indent="-171450" algn="l" rtl="0">
              <a:buFontTx/>
              <a:buChar char="•"/>
              <a:defRPr/>
            </a:pPr>
            <a:r>
              <a:rPr lang="en-gb"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Mainly for professional use: </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The Finnish IKINÄ model and other </a:t>
            </a: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fall risk 	assessment forms </a:t>
            </a:r>
            <a:endParaRPr lang="en-gb" altLang="fi-FI" dirty="0"/>
          </a:p>
          <a:p>
            <a:pPr algn="l" rtl="0">
              <a:defRPr/>
            </a:pPr>
            <a:endParaRPr lang="en-gb" altLang="fi-FI" dirty="0"/>
          </a:p>
          <a:p>
            <a:endParaRPr lang="en-gb" dirty="0"/>
          </a:p>
        </p:txBody>
      </p:sp>
      <p:sp>
        <p:nvSpPr>
          <p:cNvPr id="4" name="Slide Number Placeholder 3"/>
          <p:cNvSpPr>
            <a:spLocks noGrp="1"/>
          </p:cNvSpPr>
          <p:nvPr>
            <p:ph type="sldNum" sz="quarter" idx="5"/>
          </p:nvPr>
        </p:nvSpPr>
        <p:spPr/>
        <p:txBody>
          <a:bodyPr/>
          <a:lstStyle/>
          <a:p>
            <a:pPr algn="l" rtl="0"/>
            <a:fld id="{CC17A915-99F8-4C2B-B9EE-C30A3DBE50A3}" type="slidenum">
              <a:rPr/>
              <a:t>13</a:t>
            </a:fld>
            <a:endParaRPr lang="en-gb"/>
          </a:p>
        </p:txBody>
      </p:sp>
    </p:spTree>
    <p:extLst>
      <p:ext uri="{BB962C8B-B14F-4D97-AF65-F5344CB8AC3E}">
        <p14:creationId xmlns:p14="http://schemas.microsoft.com/office/powerpoint/2010/main" val="75738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dirty="0"/>
              <a:t>‘Ten ways to prevent falls’ brochure available </a:t>
            </a:r>
          </a:p>
          <a:p>
            <a:endParaRPr lang="en-gb" altLang="fi-FI" dirty="0"/>
          </a:p>
          <a:p>
            <a:pPr algn="l" rtl="0"/>
            <a:r>
              <a:rPr lang="en-gb" b="0" i="0" u="none" baseline="0" dirty="0"/>
              <a:t>The website also provides more in-depth information on each point: https://ukkinstituutti.fi/liikkumisen-turvallisuus/kaatumisten-ehkaisy-iakkaille-ja-laheisille/kymmenen-keinoa-kaatumisten-ehkaisyyn/ </a:t>
            </a:r>
          </a:p>
          <a:p>
            <a:pPr algn="l" rtl="0"/>
            <a:r>
              <a:rPr lang="en-gb" b="0" i="0" u="none" baseline="0" dirty="0">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a:t>
            </a:r>
            <a:r>
              <a:rPr lang="en-gb" b="0" i="0" u="none" baseline="0" dirty="0"/>
              <a:t>By clicking on the headings in the list, you can find out more about each prevention method. </a:t>
            </a: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14</a:t>
            </a:fld>
            <a:endParaRPr lang="fi-FI"/>
          </a:p>
        </p:txBody>
      </p:sp>
    </p:spTree>
    <p:extLst>
      <p:ext uri="{BB962C8B-B14F-4D97-AF65-F5344CB8AC3E}">
        <p14:creationId xmlns:p14="http://schemas.microsoft.com/office/powerpoint/2010/main" val="173512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dirty="0"/>
              <a:t>They account for about half of all accidental deaths at home and in leisure activities. </a:t>
            </a:r>
          </a:p>
          <a:p>
            <a:pPr marL="171450" indent="-171450" algn="l" rtl="0">
              <a:buFont typeface="Arial" panose="020B0604020202020204" pitchFamily="34" charset="0"/>
              <a:buChar char="•"/>
              <a:defRPr/>
            </a:pPr>
            <a:r>
              <a:rPr lang="en-gb" b="0" i="0" u="none" baseline="0" dirty="0"/>
              <a:t>Men and women are nearly equally likely to die of falls, with a total of around 1,200 deaths per year. </a:t>
            </a:r>
          </a:p>
          <a:p>
            <a:pPr marL="171450" indent="-171450" algn="l" rtl="0">
              <a:buFont typeface="Arial" panose="020B0604020202020204" pitchFamily="34" charset="0"/>
              <a:buChar char="•"/>
              <a:defRPr/>
            </a:pPr>
            <a:r>
              <a:rPr lang="en-gb" sz="1200" b="0" i="0" u="none" baseline="0" dirty="0"/>
              <a:t>Slight increase over the last two decades, although the trend has been more positive in recent years</a:t>
            </a:r>
          </a:p>
          <a:p>
            <a:pPr marL="171450" indent="-171450" algn="l" rtl="0">
              <a:buFont typeface="Arial" panose="020B0604020202020204" pitchFamily="34" charset="0"/>
              <a:buChar char="•"/>
              <a:defRPr/>
            </a:pPr>
            <a:r>
              <a:rPr lang="en-gb" b="0" i="0" u="none" baseline="0" dirty="0"/>
              <a:t>The majority of falls occur among people aged 75 or older. </a:t>
            </a:r>
          </a:p>
          <a:p>
            <a:pPr marL="171450" indent="-171450" algn="l" rtl="0">
              <a:buFont typeface="Arial" panose="020B0604020202020204" pitchFamily="34" charset="0"/>
              <a:buChar char="•"/>
              <a:defRPr/>
            </a:pPr>
            <a:r>
              <a:rPr lang="en-gb" b="0" i="0" u="none" baseline="0" dirty="0"/>
              <a:t>One in two people over the age of 80 falls every year, one in three over 65. </a:t>
            </a:r>
          </a:p>
          <a:p>
            <a:pPr marL="171450" indent="-171450" algn="l" rtl="0">
              <a:buFont typeface="Arial" panose="020B0604020202020204" pitchFamily="34" charset="0"/>
              <a:buChar char="•"/>
              <a:defRPr/>
            </a:pPr>
            <a:r>
              <a:rPr lang="en-gb" b="0" i="0" u="none" baseline="0" dirty="0"/>
              <a:t>Among the very oldest people, women fall more often than men. </a:t>
            </a:r>
          </a:p>
          <a:p>
            <a:pPr marL="171450" indent="-171450" algn="l" rtl="0">
              <a:buFont typeface="Arial" panose="020B0604020202020204" pitchFamily="34" charset="0"/>
              <a:buChar char="•"/>
              <a:defRPr/>
            </a:pPr>
            <a:r>
              <a:rPr lang="en-gb" b="0" i="0" u="none" baseline="0" dirty="0"/>
              <a:t>Among people of working age or younger, deaths from falls are not very common. </a:t>
            </a:r>
          </a:p>
          <a:p>
            <a:pPr marL="171450" indent="-171450" algn="l" rtl="0">
              <a:buFont typeface="Arial" panose="020B0604020202020204" pitchFamily="34" charset="0"/>
              <a:buChar char="•"/>
              <a:defRPr/>
            </a:pPr>
            <a:r>
              <a:rPr lang="en-gb" b="0" i="0" u="none" baseline="0" dirty="0"/>
              <a:t>The situational picture changes when deaths are compared to the size of the population, with a downward trend for both men and women. </a:t>
            </a:r>
          </a:p>
          <a:p>
            <a:pPr marL="171450" indent="-171450" algn="l" rtl="0">
              <a:buFont typeface="Arial" panose="020B0604020202020204" pitchFamily="34" charset="0"/>
              <a:buChar char="•"/>
              <a:defRPr/>
            </a:pPr>
            <a:r>
              <a:rPr lang="en-gb" b="0" i="0" u="none" baseline="0" dirty="0"/>
              <a:t>The number of deaths from falls starts to rise in the adult population </a:t>
            </a:r>
            <a:r>
              <a:rPr lang="en-gb" b="1" i="0" u="none" baseline="0" dirty="0"/>
              <a:t>from the age of 45 and peaks at the age of 64</a:t>
            </a:r>
            <a:r>
              <a:rPr lang="en-gb" b="0" i="0" u="none" baseline="0" dirty="0"/>
              <a:t>.</a:t>
            </a:r>
            <a:r>
              <a:rPr lang="en-gb" b="1" i="0" u="none" baseline="0" dirty="0"/>
              <a:t> </a:t>
            </a:r>
          </a:p>
          <a:p>
            <a:pPr marL="0" indent="0" algn="l" defTabSz="914400" rtl="0">
              <a:buFontTx/>
              <a:buNone/>
            </a:pPr>
            <a:r>
              <a:rPr lang="en-gb"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0" indent="0" algn="l" defTabSz="914400" rtl="0">
              <a:buFontTx/>
              <a:buNone/>
            </a:pPr>
            <a:r>
              <a:rPr lang="en-GB"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Total</a:t>
            </a:r>
          </a:p>
          <a:p>
            <a:pPr marL="0" indent="0" algn="l" defTabSz="914400" rtl="0">
              <a:buFontTx/>
              <a:buNone/>
            </a:pPr>
            <a:r>
              <a:rPr lang="en-GB"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Men</a:t>
            </a:r>
          </a:p>
          <a:p>
            <a:pPr marL="0" indent="0" algn="l" defTabSz="914400" rtl="0">
              <a:buFontTx/>
              <a:buNone/>
            </a:pPr>
            <a:r>
              <a:rPr lang="en-GB"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Women</a:t>
            </a:r>
            <a:endParaRPr lang="en-gb"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7A915-99F8-4C2B-B9EE-C30A3DBE50A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9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sz="1200" b="0" i="0" u="none" baseline="0" dirty="0"/>
              <a:t>The majority of falls occur among people aged 75 or older</a:t>
            </a:r>
          </a:p>
          <a:p>
            <a:pPr marL="171450" indent="-171450" algn="l" rtl="0">
              <a:buFont typeface="Arial" panose="020B0604020202020204" pitchFamily="34" charset="0"/>
              <a:buChar char="•"/>
            </a:pPr>
            <a:r>
              <a:rPr lang="en-gb" sz="1200" b="0" i="0" u="none" baseline="0" dirty="0"/>
              <a:t>Among the very oldest people, women have these accidents more often than men</a:t>
            </a:r>
          </a:p>
          <a:p>
            <a:pPr marL="171450" indent="-171450" algn="l" rtl="0">
              <a:buFont typeface="Arial" panose="020B0604020202020204" pitchFamily="34" charset="0"/>
              <a:buChar char="•"/>
            </a:pPr>
            <a:r>
              <a:rPr lang="en-gb" sz="1200" b="0" i="0" u="none" baseline="0" dirty="0"/>
              <a:t>Among people of working age or younger, deaths from falls are not very common</a:t>
            </a:r>
          </a:p>
          <a:p>
            <a:endParaRPr lang="en-gb" dirty="0"/>
          </a:p>
          <a:p>
            <a:r>
              <a:rPr lang="en-GB" dirty="0"/>
              <a:t>men</a:t>
            </a:r>
          </a:p>
          <a:p>
            <a:r>
              <a:rPr lang="en-GB" dirty="0"/>
              <a:t>women</a:t>
            </a:r>
            <a:endParaRPr lang="en-gb" dirty="0"/>
          </a:p>
        </p:txBody>
      </p:sp>
      <p:sp>
        <p:nvSpPr>
          <p:cNvPr id="4" name="Slide Number Placeholder 3"/>
          <p:cNvSpPr>
            <a:spLocks noGrp="1"/>
          </p:cNvSpPr>
          <p:nvPr>
            <p:ph type="sldNum" sz="quarter" idx="5"/>
          </p:nvPr>
        </p:nvSpPr>
        <p:spPr/>
        <p:txBody>
          <a:bodyPr/>
          <a:lstStyle/>
          <a:p>
            <a:pPr algn="l" rtl="0"/>
            <a:fld id="{EBD9BAE5-876C-4884-915C-625B8C13EAD1}" type="slidenum">
              <a:rPr/>
              <a:t>3</a:t>
            </a:fld>
            <a:endParaRPr lang="en-gb"/>
          </a:p>
        </p:txBody>
      </p:sp>
    </p:spTree>
    <p:extLst>
      <p:ext uri="{BB962C8B-B14F-4D97-AF65-F5344CB8AC3E}">
        <p14:creationId xmlns:p14="http://schemas.microsoft.com/office/powerpoint/2010/main" val="233486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4551D3-1164-4DC1-807B-067626F1BB72}"/>
              </a:ext>
            </a:extLst>
          </p:cNvPr>
          <p:cNvSpPr>
            <a:spLocks noGrp="1" noRot="1" noChangeAspect="1" noChangeArrowheads="1" noTextEdit="1"/>
          </p:cNvSpPr>
          <p:nvPr>
            <p:ph type="sldImg"/>
            <p:custDataLst>
              <p:tags r:id="rId1"/>
            </p:custDataLst>
          </p:nvPr>
        </p:nvSpPr>
        <p:spPr>
          <a:ln/>
        </p:spPr>
      </p:sp>
      <p:sp>
        <p:nvSpPr>
          <p:cNvPr id="20483" name="Notes Placeholder 2">
            <a:extLst>
              <a:ext uri="{FF2B5EF4-FFF2-40B4-BE49-F238E27FC236}">
                <a16:creationId xmlns:a16="http://schemas.microsoft.com/office/drawing/2014/main" id="{7EF84F95-352E-433D-AE18-D9A342EC8B27}"/>
              </a:ext>
            </a:extLst>
          </p:cNvPr>
          <p:cNvSpPr>
            <a:spLocks noGrp="1" noChangeArrowheads="1"/>
          </p:cNvSpPr>
          <p:nvPr>
            <p:ph type="body" idx="3"/>
            <p:custDataLst>
              <p:tags r:id="rId2"/>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marL="171450" indent="-171450" algn="l" rtl="0">
              <a:buFontTx/>
              <a:buChar char="•"/>
            </a:pPr>
            <a:r>
              <a:rPr lang="en-gb" b="0" i="0" u="none" baseline="0"/>
              <a:t>IMPORTANT MESSAGE: Falling is not normal and the cause should be investigated. </a:t>
            </a:r>
          </a:p>
          <a:p>
            <a:pPr marL="171450" indent="-171450" algn="l" rtl="0">
              <a:buFontTx/>
              <a:buChar char="•"/>
            </a:pPr>
            <a:r>
              <a:rPr lang="en-gb" b="0" i="0" u="none" baseline="0"/>
              <a:t>Risk factors are often divided into </a:t>
            </a:r>
            <a:r>
              <a:rPr lang="en-gb" b="1" i="0" u="none" baseline="0"/>
              <a:t>internal and external risk factors</a:t>
            </a:r>
            <a:r>
              <a:rPr lang="en-gb" b="0" i="0" u="none" baseline="0"/>
              <a:t>.</a:t>
            </a:r>
          </a:p>
          <a:p>
            <a:pPr marL="171450" indent="-171450" algn="l" rtl="0">
              <a:buFontTx/>
              <a:buChar char="•"/>
            </a:pPr>
            <a:r>
              <a:rPr lang="en-gb" b="0" i="0" u="none" baseline="0"/>
              <a:t>It is possible to influence most internal risk factors, all external risk factors and all situational and behavioural factors. </a:t>
            </a:r>
          </a:p>
          <a:p>
            <a:pPr marL="171450" indent="-171450" algn="l" rtl="0">
              <a:buFontTx/>
              <a:buChar char="•"/>
            </a:pPr>
            <a:r>
              <a:rPr lang="en-gb" b="1" i="0" u="none" baseline="0"/>
              <a:t>Most factors can be influenced by the individual</a:t>
            </a:r>
            <a:r>
              <a:rPr lang="en-gb" b="0" i="0" u="none" baseline="0"/>
              <a:t>, but factors such as age, genetic disorders, etc., are beyond the individual’s control. </a:t>
            </a:r>
          </a:p>
          <a:p>
            <a:pPr marL="171450" indent="-171450" algn="l" rtl="0">
              <a:buFontTx/>
              <a:buChar char="•"/>
            </a:pPr>
            <a:r>
              <a:rPr lang="en-gb" b="0" i="0" u="none" baseline="0"/>
              <a:t>The more problems the individual has with their ability to function, the more attention needs to be paid to identifying and addressing hazards at home. </a:t>
            </a:r>
            <a:endParaRPr lang="en-gb" altLang="fi-FI" b="1" dirty="0">
              <a:ea typeface="ヒラギノ角ゴ Pro W3"/>
              <a:cs typeface="ヒラギノ角ゴ Pro W3"/>
            </a:endParaRPr>
          </a:p>
          <a:p>
            <a:pPr marL="171450" indent="-171450" algn="l" rtl="0"/>
            <a:r>
              <a:rPr lang="en-gb" b="1" i="0" u="none" baseline="0">
                <a:latin typeface="ヒラギノ角ゴ Pro W3"/>
                <a:ea typeface="ヒラギノ角ゴ Pro W3"/>
                <a:cs typeface="ヒラギノ角ゴ Pro W3"/>
                <a:sym typeface="ヒラギノ角ゴ Pro W3"/>
              </a:rPr>
              <a:t>Here you could do an exercise:</a:t>
            </a:r>
            <a:r>
              <a:rPr lang="en-gb" b="0" i="0" u="none" baseline="0">
                <a:latin typeface="ヒラギノ角ゴ Pro W3"/>
                <a:ea typeface="ヒラギノ角ゴ Pro W3"/>
                <a:cs typeface="ヒラギノ角ゴ Pro W3"/>
                <a:sym typeface="ヒラギノ角ゴ Pro W3"/>
              </a:rPr>
              <a:t> </a:t>
            </a:r>
            <a:r>
              <a:rPr lang="en-gb" b="0" i="0" u="none" baseline="0"/>
              <a:t>Talk about different types of risk factors with the group. </a:t>
            </a:r>
          </a:p>
        </p:txBody>
      </p:sp>
      <p:sp>
        <p:nvSpPr>
          <p:cNvPr id="20484" name="Slide Number Placeholder 3">
            <a:extLst>
              <a:ext uri="{FF2B5EF4-FFF2-40B4-BE49-F238E27FC236}">
                <a16:creationId xmlns:a16="http://schemas.microsoft.com/office/drawing/2014/main" id="{313D092F-6325-470C-AD08-83A077CD37BF}"/>
              </a:ext>
            </a:extLst>
          </p:cNvPr>
          <p:cNvSpPr>
            <a:spLocks noGrp="1" noChangeArrowheads="1"/>
          </p:cNvSpPr>
          <p:nvPr>
            <p:ph type="sldNum" sz="quarter" idx="5"/>
            <p:custDataLst>
              <p:tags r:id="rId3"/>
            </p:custDataLst>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defTabSz="457200">
              <a:spcBef>
                <a:spcPct val="30000"/>
              </a:spcBef>
              <a:defRPr sz="1200">
                <a:solidFill>
                  <a:schemeClr val="tx1"/>
                </a:solidFill>
                <a:latin typeface="Calibri Light" panose="020F0302020204030204" pitchFamily="34" charset="0"/>
                <a:cs typeface="Arial" panose="020B0604020202020204" pitchFamily="34" charset="0"/>
              </a:defRPr>
            </a:lvl1pPr>
            <a:lvl2pPr marL="742950" indent="-285750" defTabSz="457200">
              <a:spcBef>
                <a:spcPct val="30000"/>
              </a:spcBef>
              <a:defRPr sz="1200">
                <a:solidFill>
                  <a:schemeClr val="tx1"/>
                </a:solidFill>
                <a:latin typeface="Calibri Light" panose="020F0302020204030204" pitchFamily="34" charset="0"/>
                <a:cs typeface="Arial" panose="020B0604020202020204" pitchFamily="34" charset="0"/>
              </a:defRPr>
            </a:lvl2pPr>
            <a:lvl3pPr marL="1143000" indent="-228600" defTabSz="457200">
              <a:spcBef>
                <a:spcPct val="30000"/>
              </a:spcBef>
              <a:defRPr sz="1200">
                <a:solidFill>
                  <a:schemeClr val="tx1"/>
                </a:solidFill>
                <a:latin typeface="Calibri Light" panose="020F0302020204030204" pitchFamily="34" charset="0"/>
                <a:cs typeface="Arial" panose="020B0604020202020204" pitchFamily="34" charset="0"/>
              </a:defRPr>
            </a:lvl3pPr>
            <a:lvl4pPr marL="1600200" indent="-228600" defTabSz="457200">
              <a:spcBef>
                <a:spcPct val="30000"/>
              </a:spcBef>
              <a:defRPr sz="1200">
                <a:solidFill>
                  <a:schemeClr val="tx1"/>
                </a:solidFill>
                <a:latin typeface="Calibri Light" panose="020F0302020204030204" pitchFamily="34" charset="0"/>
                <a:cs typeface="Arial" panose="020B0604020202020204" pitchFamily="34" charset="0"/>
              </a:defRPr>
            </a:lvl4pPr>
            <a:lvl5pPr marL="2057400" indent="-228600" defTabSz="457200">
              <a:spcBef>
                <a:spcPct val="30000"/>
              </a:spcBef>
              <a:defRPr sz="1200">
                <a:solidFill>
                  <a:schemeClr val="tx1"/>
                </a:solidFill>
                <a:latin typeface="Calibri Light" panose="020F030202020403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Calibri Light" panose="020F0302020204030204" pitchFamily="34" charset="0"/>
                <a:cs typeface="Arial" panose="020B0604020202020204" pitchFamily="34" charset="0"/>
              </a:defRPr>
            </a:lvl9pPr>
          </a:lstStyle>
          <a:p>
            <a:pPr algn="l" rtl="0">
              <a:spcBef>
                <a:spcPct val="0"/>
              </a:spcBef>
              <a:buSzTx/>
            </a:pPr>
            <a:fld id="{DF9D8112-9773-4893-A522-4F78CF0CA1AC}" type="slidenum">
              <a:rPr>
                <a:solidFill>
                  <a:srgbClr val="000000"/>
                </a:solidFill>
                <a:latin typeface="Calibri" panose="020F0502020204030204" pitchFamily="34" charset="0"/>
                <a:cs typeface="Calibri" panose="020F0502020204030204" pitchFamily="34" charset="0"/>
              </a:rPr>
              <a:pPr>
                <a:spcBef>
                  <a:spcPct val="0"/>
                </a:spcBef>
                <a:buSzTx/>
              </a:pPr>
              <a:t>4</a:t>
            </a:fld>
            <a:endParaRPr lang="en-gb" altLang="fi-FI">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Around 80% of falls occur at home or in the home’s yard. </a:t>
            </a:r>
          </a:p>
          <a:p>
            <a:pPr marL="171450" indent="-171450" algn="l" rtl="0">
              <a:buFont typeface="Arial" panose="020B0604020202020204" pitchFamily="34" charset="0"/>
              <a:buChar char="•"/>
              <a:defRPr/>
            </a:pPr>
            <a:r>
              <a:rPr lang="en-gb" b="0" i="0" u="none" baseline="0"/>
              <a:t>According to a study, the lack of handrails and the lack of night lights are the most common risk factors identified. </a:t>
            </a:r>
          </a:p>
        </p:txBody>
      </p:sp>
      <p:sp>
        <p:nvSpPr>
          <p:cNvPr id="4" name="Slide Number Placeholder 3"/>
          <p:cNvSpPr>
            <a:spLocks noGrp="1"/>
          </p:cNvSpPr>
          <p:nvPr>
            <p:ph type="sldNum" sz="quarter" idx="5"/>
          </p:nvPr>
        </p:nvSpPr>
        <p:spPr/>
        <p:txBody>
          <a:bodyPr/>
          <a:lstStyle/>
          <a:p>
            <a:pPr algn="l" rtl="0"/>
            <a:fld id="{CC17A915-99F8-4C2B-B9EE-C30A3DBE50A3}" type="slidenum">
              <a:rPr/>
              <a:t>5</a:t>
            </a:fld>
            <a:endParaRPr lang="en-gb"/>
          </a:p>
        </p:txBody>
      </p:sp>
    </p:spTree>
    <p:extLst>
      <p:ext uri="{BB962C8B-B14F-4D97-AF65-F5344CB8AC3E}">
        <p14:creationId xmlns:p14="http://schemas.microsoft.com/office/powerpoint/2010/main" val="205495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Tx/>
              <a:buChar char="•"/>
            </a:pPr>
            <a:r>
              <a:rPr lang="en-gb" b="0" i="0" u="none" baseline="0"/>
              <a:t>IMPORTANT MESSAGE: falls can be prevented! </a:t>
            </a:r>
          </a:p>
          <a:p>
            <a:pPr marL="171450" indent="-171450" algn="l" rtl="0">
              <a:buFontTx/>
              <a:buChar char="•"/>
            </a:pPr>
            <a:r>
              <a:rPr lang="en-gb" b="0" i="0" u="none" baseline="0"/>
              <a:t>A fall risk assessment can be carried out by anyone. </a:t>
            </a:r>
          </a:p>
          <a:p>
            <a:pPr marL="171450" indent="-171450" algn="l" rtl="0">
              <a:buFontTx/>
              <a:buChar char="•"/>
            </a:pPr>
            <a:r>
              <a:rPr lang="en-gb" b="0" i="0" u="none" baseline="0"/>
              <a:t>Later, we will learn about the KaatumisSeula material, which can be used in the fall risk assessment. </a:t>
            </a:r>
          </a:p>
        </p:txBody>
      </p:sp>
      <p:sp>
        <p:nvSpPr>
          <p:cNvPr id="4" name="Slide Number Placeholder 3"/>
          <p:cNvSpPr>
            <a:spLocks noGrp="1"/>
          </p:cNvSpPr>
          <p:nvPr>
            <p:ph type="sldNum" sz="quarter" idx="5"/>
          </p:nvPr>
        </p:nvSpPr>
        <p:spPr/>
        <p:txBody>
          <a:bodyPr/>
          <a:lstStyle/>
          <a:p>
            <a:pPr algn="l" rtl="0"/>
            <a:fld id="{CC17A915-99F8-4C2B-B9EE-C30A3DBE50A3}" type="slidenum">
              <a:rPr/>
              <a:t>6</a:t>
            </a:fld>
            <a:endParaRPr lang="en-gb"/>
          </a:p>
        </p:txBody>
      </p:sp>
    </p:spTree>
    <p:extLst>
      <p:ext uri="{BB962C8B-B14F-4D97-AF65-F5344CB8AC3E}">
        <p14:creationId xmlns:p14="http://schemas.microsoft.com/office/powerpoint/2010/main" val="391927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en-gb" b="0" i="0" u="none" baseline="0"/>
              <a:t>What are the factors that increase the risk of falling for this particular person? </a:t>
            </a:r>
          </a:p>
          <a:p>
            <a:pPr marL="171450" indent="-171450" algn="l" rtl="0">
              <a:buFont typeface="Arial" panose="020B0604020202020204" pitchFamily="34" charset="0"/>
              <a:buChar char="•"/>
              <a:defRPr/>
            </a:pPr>
            <a:r>
              <a:rPr lang="en-gb" b="0" i="0" u="none" baseline="0"/>
              <a:t>What can they do themselves to reduce the risk?</a:t>
            </a:r>
          </a:p>
          <a:p>
            <a:pPr marL="171450" indent="-171450" algn="l" rtl="0">
              <a:buFont typeface="Arial" panose="020B0604020202020204" pitchFamily="34" charset="0"/>
              <a:buChar char="•"/>
              <a:defRPr/>
            </a:pPr>
            <a:r>
              <a:rPr lang="en-gb" b="0" i="0" u="none" baseline="0"/>
              <a:t>Close relatives know the older person’s habits and environment and can identify places that may be dangerous. It may be easier for an older person to talk about things such as their fear of falling to a loved one than to a doctor, for example. </a:t>
            </a:r>
          </a:p>
          <a:p>
            <a:endParaRPr lang="en-gb" dirty="0"/>
          </a:p>
        </p:txBody>
      </p:sp>
      <p:sp>
        <p:nvSpPr>
          <p:cNvPr id="4" name="Slide Number Placeholder 3"/>
          <p:cNvSpPr>
            <a:spLocks noGrp="1"/>
          </p:cNvSpPr>
          <p:nvPr>
            <p:ph type="sldNum" sz="quarter" idx="5"/>
          </p:nvPr>
        </p:nvSpPr>
        <p:spPr/>
        <p:txBody>
          <a:bodyPr/>
          <a:lstStyle/>
          <a:p>
            <a:pPr algn="l" rtl="0"/>
            <a:fld id="{CC17A915-99F8-4C2B-B9EE-C30A3DBE50A3}" type="slidenum">
              <a:rPr/>
              <a:t>7</a:t>
            </a:fld>
            <a:endParaRPr lang="en-gb"/>
          </a:p>
        </p:txBody>
      </p:sp>
    </p:spTree>
    <p:extLst>
      <p:ext uri="{BB962C8B-B14F-4D97-AF65-F5344CB8AC3E}">
        <p14:creationId xmlns:p14="http://schemas.microsoft.com/office/powerpoint/2010/main" val="107130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en-gb" b="1" i="0" u="none" baseline="0"/>
              <a:t>Tip for the trainer: you can have the participants do this in groups. Ask the group to think about how to prevent falls at home. </a:t>
            </a:r>
          </a:p>
          <a:p>
            <a:pPr marL="228600" indent="-228600" algn="l" rtl="0">
              <a:buFontTx/>
              <a:buAutoNum type="arabicParenR"/>
              <a:defRPr/>
            </a:pPr>
            <a:r>
              <a:rPr lang="en-gb" b="0" i="0" u="none" baseline="0"/>
              <a:t>For example, divide the participants into four groups and give each group one topic from the slide. </a:t>
            </a:r>
          </a:p>
          <a:p>
            <a:pPr marL="228600" indent="-228600" algn="l" rtl="0">
              <a:buFontTx/>
              <a:buAutoNum type="arabicParenR"/>
              <a:defRPr/>
            </a:pPr>
            <a:r>
              <a:rPr lang="en-gb" b="0" i="0" u="none" baseline="0"/>
              <a:t>For example, lighting for group 1, pathways for group 2, etc. </a:t>
            </a:r>
          </a:p>
          <a:p>
            <a:pPr marL="228600" indent="-228600" algn="l" rtl="0">
              <a:buFontTx/>
              <a:buAutoNum type="arabicParenR"/>
              <a:defRPr/>
            </a:pPr>
            <a:r>
              <a:rPr lang="en-gb" b="0" i="0" u="none" baseline="0"/>
              <a:t>The groups can write their answers on a flip chart or other paper and the discussion can be carried out in several ways, e.g. with each group presenting what they have come up with. Another way is to display the results on a wall and have the groups go around reading them and potentially complementing each other’s answers. </a:t>
            </a:r>
          </a:p>
          <a:p>
            <a:pPr algn="l" rtl="0">
              <a:defRPr/>
            </a:pPr>
            <a:endParaRPr lang="en-gb" altLang="fi-FI" dirty="0"/>
          </a:p>
          <a:p>
            <a:pPr algn="l" rtl="0">
              <a:defRPr/>
            </a:pPr>
            <a:r>
              <a:rPr lang="en-gb" b="0" i="0" u="none" baseline="0"/>
              <a:t>If there is a need for a refresher, </a:t>
            </a:r>
            <a:r>
              <a:rPr lang="en-gb" b="1" i="0" u="none" baseline="0"/>
              <a:t>more detailed slides are available in the additional materials for Safety Coaches</a:t>
            </a:r>
            <a:r>
              <a:rPr lang="en-gb" b="0" i="0" u="none" baseline="0"/>
              <a:t>.</a:t>
            </a:r>
            <a:r>
              <a:rPr lang="en-gb" b="1" i="0" u="none" baseline="0"/>
              <a:t> </a:t>
            </a:r>
            <a:endParaRPr lang="en-gb" altLang="fi-FI" b="1" dirty="0"/>
          </a:p>
          <a:p>
            <a:endParaRPr lang="en-gb" dirty="0"/>
          </a:p>
        </p:txBody>
      </p:sp>
      <p:sp>
        <p:nvSpPr>
          <p:cNvPr id="4" name="Slide Number Placeholder 3"/>
          <p:cNvSpPr>
            <a:spLocks noGrp="1"/>
          </p:cNvSpPr>
          <p:nvPr>
            <p:ph type="sldNum" sz="quarter" idx="5"/>
          </p:nvPr>
        </p:nvSpPr>
        <p:spPr/>
        <p:txBody>
          <a:bodyPr/>
          <a:lstStyle/>
          <a:p>
            <a:pPr algn="l" rtl="0"/>
            <a:fld id="{CC17A915-99F8-4C2B-B9EE-C30A3DBE50A3}" type="slidenum">
              <a:rPr/>
              <a:t>8</a:t>
            </a:fld>
            <a:endParaRPr lang="en-gb"/>
          </a:p>
        </p:txBody>
      </p:sp>
    </p:spTree>
    <p:extLst>
      <p:ext uri="{BB962C8B-B14F-4D97-AF65-F5344CB8AC3E}">
        <p14:creationId xmlns:p14="http://schemas.microsoft.com/office/powerpoint/2010/main" val="335436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2900"/>
              </a:spcBef>
              <a:defRPr/>
            </a:pPr>
            <a:r>
              <a:rPr lang="en-gb"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FALLING FROM A HIGH PLACE</a:t>
            </a:r>
          </a:p>
          <a:p>
            <a:pPr marL="171450" indent="-171450" algn="l" rtl="0">
              <a:spcBef>
                <a:spcPts val="2900"/>
              </a:spcBef>
              <a:buFontTx/>
              <a:buChar char="•"/>
              <a:defRPr/>
            </a:pPr>
            <a:endParaRPr lang="en-gb" altLang="fi-FI" dirty="0">
              <a:latin typeface="Arial" panose="020B0604020202020204" pitchFamily="34" charset="0"/>
              <a:cs typeface="Arial" panose="020B0604020202020204" pitchFamily="34" charset="0"/>
            </a:endParaRPr>
          </a:p>
          <a:p>
            <a:pPr marL="171450" indent="-171450" algn="l" rtl="0">
              <a:spcBef>
                <a:spcPts val="2900"/>
              </a:spcBef>
              <a:buFontTx/>
              <a:buChar char="•"/>
              <a:defRPr/>
            </a:pPr>
            <a:r>
              <a:rPr lang="en-gb"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Falling from a height of more than 5 metres or 2–3 times your own height causes serious injuries</a:t>
            </a:r>
            <a:endParaRPr lang="en-gb" altLang="fi-FI" b="1" dirty="0"/>
          </a:p>
          <a:p>
            <a:pPr marL="171450" indent="-171450" algn="l" rtl="0">
              <a:spcBef>
                <a:spcPts val="2900"/>
              </a:spcBef>
              <a:buFontTx/>
              <a:buChar char="•"/>
              <a:defRPr/>
            </a:pPr>
            <a:r>
              <a:rPr lang="en-gb" b="0" i="0" u="none" baseline="0"/>
              <a:t>For a child or teenager, a fall of just 1–2 metres can cause serious injuries.</a:t>
            </a:r>
          </a:p>
          <a:p>
            <a:pPr marL="171450" indent="-171450" algn="l" rtl="0">
              <a:spcBef>
                <a:spcPts val="2900"/>
              </a:spcBef>
              <a:buFontTx/>
              <a:buChar char="•"/>
              <a:defRPr/>
            </a:pPr>
            <a:r>
              <a:rPr lang="en-gb" b="0" i="0" u="none" baseline="0"/>
              <a:t>Fall injuries are also affected by which part of the body hits the surface first (feet, side, arm, head) and the surface material (e.g. asphalt, grass, snow). </a:t>
            </a:r>
          </a:p>
          <a:p>
            <a:pPr marL="171450" indent="-171450" algn="l" rtl="0">
              <a:spcBef>
                <a:spcPts val="2900"/>
              </a:spcBef>
              <a:buFontTx/>
              <a:buChar char="•"/>
              <a:defRPr/>
            </a:pPr>
            <a:r>
              <a:rPr lang="en-gb" b="0" i="0" u="none" baseline="0"/>
              <a:t>For example, older people can benefit from a smoke alarm, the battery of which can be easily changed without climbing. </a:t>
            </a:r>
          </a:p>
          <a:p>
            <a:endParaRPr lang="en-gb" dirty="0"/>
          </a:p>
        </p:txBody>
      </p:sp>
      <p:sp>
        <p:nvSpPr>
          <p:cNvPr id="4" name="Slide Number Placeholder 3"/>
          <p:cNvSpPr>
            <a:spLocks noGrp="1"/>
          </p:cNvSpPr>
          <p:nvPr>
            <p:ph type="sldNum" sz="quarter" idx="5"/>
          </p:nvPr>
        </p:nvSpPr>
        <p:spPr/>
        <p:txBody>
          <a:bodyPr/>
          <a:lstStyle/>
          <a:p>
            <a:pPr algn="l" rtl="0"/>
            <a:fld id="{CC17A915-99F8-4C2B-B9EE-C30A3DBE50A3}" type="slidenum">
              <a:rPr/>
              <a:t>9</a:t>
            </a:fld>
            <a:endParaRPr lang="en-gb"/>
          </a:p>
        </p:txBody>
      </p:sp>
    </p:spTree>
    <p:extLst>
      <p:ext uri="{BB962C8B-B14F-4D97-AF65-F5344CB8AC3E}">
        <p14:creationId xmlns:p14="http://schemas.microsoft.com/office/powerpoint/2010/main" val="1019399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CB4604-90A2-4013-9F22-E5077BD12C88}" type="datetime1">
              <a:rPr lang="fi-FI" smtClean="0"/>
              <a:t>26.10.2023</a:t>
            </a:fld>
            <a:endParaRPr lang="fi-FI"/>
          </a:p>
        </p:txBody>
      </p:sp>
      <p:sp>
        <p:nvSpPr>
          <p:cNvPr id="5" name="Footer Placeholder 4"/>
          <p:cNvSpPr>
            <a:spLocks noGrp="1"/>
          </p:cNvSpPr>
          <p:nvPr>
            <p:ph type="ftr" sz="quarter" idx="11"/>
          </p:nvPr>
        </p:nvSpPr>
        <p:spPr/>
        <p:txBody>
          <a:bodyPr/>
          <a:lstStyle/>
          <a:p>
            <a:r>
              <a:rPr lang="sv-SE"/>
              <a:t>Kodin turvallisuusvalmennus</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pic>
        <p:nvPicPr>
          <p:cNvPr id="9" name="Picture 8" descr="A picture containing icon&#10;&#10;Description automatically generated">
            <a:extLst>
              <a:ext uri="{FF2B5EF4-FFF2-40B4-BE49-F238E27FC236}">
                <a16:creationId xmlns:a16="http://schemas.microsoft.com/office/drawing/2014/main" id="{456CA2BA-BF58-4AB2-AC7F-DDD5733B1C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2" r="45" b="1"/>
          <a:stretch/>
        </p:blipFill>
        <p:spPr>
          <a:xfrm>
            <a:off x="0" y="-1"/>
            <a:ext cx="1208879" cy="1214783"/>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0F437460-A023-4FD4-B5BA-8D16F9817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7668" y="4327415"/>
            <a:ext cx="1830508" cy="1830508"/>
          </a:xfrm>
          <a:prstGeom prst="rect">
            <a:avLst/>
          </a:prstGeom>
        </p:spPr>
      </p:pic>
    </p:spTree>
    <p:extLst>
      <p:ext uri="{BB962C8B-B14F-4D97-AF65-F5344CB8AC3E}">
        <p14:creationId xmlns:p14="http://schemas.microsoft.com/office/powerpoint/2010/main" val="207207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27F7-5DCF-4CE6-A1E1-2453548F5C0B}" type="datetime1">
              <a:rPr lang="fi-FI" smtClean="0"/>
              <a:t>26.10.2023</a:t>
            </a:fld>
            <a:endParaRPr lang="fi-FI"/>
          </a:p>
        </p:txBody>
      </p:sp>
      <p:sp>
        <p:nvSpPr>
          <p:cNvPr id="8" name="Footer Placeholder 7"/>
          <p:cNvSpPr>
            <a:spLocks noGrp="1"/>
          </p:cNvSpPr>
          <p:nvPr>
            <p:ph type="ftr" sz="quarter" idx="11"/>
          </p:nvPr>
        </p:nvSpPr>
        <p:spPr/>
        <p:txBody>
          <a:bodyPr/>
          <a:lstStyle/>
          <a:p>
            <a:r>
              <a:rPr lang="sv-SE"/>
              <a:t>Kodin turvallisuusvalmennus</a:t>
            </a:r>
            <a:endParaRPr lang="fi-FI"/>
          </a:p>
        </p:txBody>
      </p:sp>
      <p:sp>
        <p:nvSpPr>
          <p:cNvPr id="9" name="Slide Number Placeholder 8"/>
          <p:cNvSpPr>
            <a:spLocks noGrp="1"/>
          </p:cNvSpPr>
          <p:nvPr>
            <p:ph type="sldNum" sz="quarter" idx="12"/>
          </p:nvPr>
        </p:nvSpPr>
        <p:spPr/>
        <p:txBody>
          <a:bodyPr/>
          <a:lstStyle/>
          <a:p>
            <a:fld id="{3764AA29-B7F6-4299-8215-1A6CF7A7C7F0}" type="slidenum">
              <a:rPr lang="fi-FI" smtClean="0"/>
              <a:t>‹#›</a:t>
            </a:fld>
            <a:endParaRPr lang="fi-FI"/>
          </a:p>
        </p:txBody>
      </p:sp>
      <p:pic>
        <p:nvPicPr>
          <p:cNvPr id="10" name="Picture 9" descr="Icon&#10;&#10;Description automatically generated">
            <a:extLst>
              <a:ext uri="{FF2B5EF4-FFF2-40B4-BE49-F238E27FC236}">
                <a16:creationId xmlns:a16="http://schemas.microsoft.com/office/drawing/2014/main" id="{B9B94724-B97C-4DA2-AA65-C0E61C967E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19755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26E416-2E0E-4BCE-949E-CA8673F52809}" type="datetime1">
              <a:rPr lang="fi-FI" smtClean="0"/>
              <a:t>26.10.2023</a:t>
            </a:fld>
            <a:endParaRPr lang="fi-FI"/>
          </a:p>
        </p:txBody>
      </p:sp>
      <p:sp>
        <p:nvSpPr>
          <p:cNvPr id="8" name="Footer Placeholder 7"/>
          <p:cNvSpPr>
            <a:spLocks noGrp="1"/>
          </p:cNvSpPr>
          <p:nvPr>
            <p:ph type="ftr" sz="quarter" idx="11"/>
          </p:nvPr>
        </p:nvSpPr>
        <p:spPr/>
        <p:txBody>
          <a:bodyPr/>
          <a:lstStyle/>
          <a:p>
            <a:r>
              <a:rPr lang="sv-SE"/>
              <a:t>Kodin turvallisuusvalmennus</a:t>
            </a:r>
            <a:endParaRPr lang="fi-FI"/>
          </a:p>
        </p:txBody>
      </p:sp>
      <p:sp>
        <p:nvSpPr>
          <p:cNvPr id="9" name="Slide Number Placeholder 8"/>
          <p:cNvSpPr>
            <a:spLocks noGrp="1"/>
          </p:cNvSpPr>
          <p:nvPr>
            <p:ph type="sldNum" sz="quarter" idx="12"/>
          </p:nvPr>
        </p:nvSpPr>
        <p:spPr/>
        <p:txBody>
          <a:bodyPr/>
          <a:lstStyle/>
          <a:p>
            <a:fld id="{3764AA29-B7F6-4299-8215-1A6CF7A7C7F0}" type="slidenum">
              <a:rPr lang="fi-FI" smtClean="0"/>
              <a:t>‹#›</a:t>
            </a:fld>
            <a:endParaRPr lang="fi-FI"/>
          </a:p>
        </p:txBody>
      </p:sp>
      <p:pic>
        <p:nvPicPr>
          <p:cNvPr id="10" name="Picture 9" descr="Icon&#10;&#10;Description automatically generated">
            <a:extLst>
              <a:ext uri="{FF2B5EF4-FFF2-40B4-BE49-F238E27FC236}">
                <a16:creationId xmlns:a16="http://schemas.microsoft.com/office/drawing/2014/main" id="{5084AFC0-50C5-40CD-989B-80A3DD741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221106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C45618-B101-4C0B-8C44-1DC5ADE3AF1E}" type="datetime1">
              <a:rPr lang="en-US" smtClean="0"/>
              <a:t>10/26/2023</a:t>
            </a:fld>
            <a:endParaRPr lang="en-US" dirty="0"/>
          </a:p>
        </p:txBody>
      </p:sp>
      <p:sp>
        <p:nvSpPr>
          <p:cNvPr id="5" name="Footer Placeholder 4"/>
          <p:cNvSpPr>
            <a:spLocks noGrp="1"/>
          </p:cNvSpPr>
          <p:nvPr>
            <p:ph type="ftr" sz="quarter" idx="11"/>
          </p:nvPr>
        </p:nvSpPr>
        <p:spPr/>
        <p:txBody>
          <a:bodyPr/>
          <a:lstStyle/>
          <a:p>
            <a:r>
              <a:rPr lang="en-US"/>
              <a:t>Kodin turvallisuusvalmennus</a:t>
            </a:r>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539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D66FB-572E-497D-AAEB-92DC15C849CB}" type="datetime1">
              <a:rPr lang="en-US" smtClean="0"/>
              <a:t>10/26/2023</a:t>
            </a:fld>
            <a:endParaRPr lang="en-US" dirty="0"/>
          </a:p>
        </p:txBody>
      </p:sp>
      <p:sp>
        <p:nvSpPr>
          <p:cNvPr id="5" name="Footer Placeholder 4"/>
          <p:cNvSpPr>
            <a:spLocks noGrp="1"/>
          </p:cNvSpPr>
          <p:nvPr>
            <p:ph type="ftr" sz="quarter" idx="11"/>
          </p:nvPr>
        </p:nvSpPr>
        <p:spPr/>
        <p:txBody>
          <a:bodyPr/>
          <a:lstStyle/>
          <a:p>
            <a:r>
              <a:rPr lang="en-US"/>
              <a:t>Kodin turvallisuusvalmennus</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11690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3D55E-84CA-486D-9818-333BBEF9490A}" type="datetime1">
              <a:rPr lang="en-US" smtClean="0"/>
              <a:t>10/26/2023</a:t>
            </a:fld>
            <a:endParaRPr lang="en-US" dirty="0"/>
          </a:p>
        </p:txBody>
      </p:sp>
      <p:sp>
        <p:nvSpPr>
          <p:cNvPr id="5" name="Footer Placeholder 4"/>
          <p:cNvSpPr>
            <a:spLocks noGrp="1"/>
          </p:cNvSpPr>
          <p:nvPr>
            <p:ph type="ftr" sz="quarter" idx="11"/>
          </p:nvPr>
        </p:nvSpPr>
        <p:spPr/>
        <p:txBody>
          <a:bodyPr/>
          <a:lstStyle/>
          <a:p>
            <a:r>
              <a:rPr lang="en-US"/>
              <a:t>Kodin turvallisuusvalmennus</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50693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F7D0E22-8976-47F5-A99B-E1EEEA49F7EA}" type="datetime1">
              <a:rPr lang="en-US" smtClean="0"/>
              <a:t>10/26/2023</a:t>
            </a:fld>
            <a:endParaRPr lang="en-US" dirty="0"/>
          </a:p>
        </p:txBody>
      </p:sp>
      <p:sp>
        <p:nvSpPr>
          <p:cNvPr id="9" name="Footer Placeholder 8"/>
          <p:cNvSpPr>
            <a:spLocks noGrp="1"/>
          </p:cNvSpPr>
          <p:nvPr>
            <p:ph type="ftr" sz="quarter" idx="11"/>
          </p:nvPr>
        </p:nvSpPr>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07746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2D5F2EA-19BE-4190-895D-B51F85789410}" type="datetime1">
              <a:rPr lang="en-US" smtClean="0"/>
              <a:t>10/26/2023</a:t>
            </a:fld>
            <a:endParaRPr lang="en-US" dirty="0"/>
          </a:p>
        </p:txBody>
      </p:sp>
      <p:sp>
        <p:nvSpPr>
          <p:cNvPr id="11" name="Footer Placeholder 10"/>
          <p:cNvSpPr>
            <a:spLocks noGrp="1"/>
          </p:cNvSpPr>
          <p:nvPr>
            <p:ph type="ftr" sz="quarter" idx="11"/>
          </p:nvPr>
        </p:nvSpPr>
        <p:spPr/>
        <p:txBody>
          <a:bodyPr/>
          <a:lstStyle/>
          <a:p>
            <a:r>
              <a:rPr lang="en-US"/>
              <a:t>Kodin turvallisuusvalmennus</a:t>
            </a:r>
            <a:endParaRPr lang="en-US" dirty="0"/>
          </a:p>
        </p:txBody>
      </p:sp>
      <p:sp>
        <p:nvSpPr>
          <p:cNvPr id="12" name="Slide Number Placeholder 11"/>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15024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581EE92-4F74-4E17-9067-F83B6F1B75C0}" type="datetime1">
              <a:rPr lang="en-US" smtClean="0"/>
              <a:t>10/26/2023</a:t>
            </a:fld>
            <a:endParaRPr lang="en-US" dirty="0"/>
          </a:p>
        </p:txBody>
      </p:sp>
      <p:sp>
        <p:nvSpPr>
          <p:cNvPr id="7" name="Footer Placeholder 6"/>
          <p:cNvSpPr>
            <a:spLocks noGrp="1"/>
          </p:cNvSpPr>
          <p:nvPr>
            <p:ph type="ftr" sz="quarter" idx="11"/>
          </p:nvPr>
        </p:nvSpPr>
        <p:spPr/>
        <p:txBody>
          <a:bodyPr/>
          <a:lstStyle/>
          <a:p>
            <a:r>
              <a:rPr lang="en-US"/>
              <a:t>Kodin turvallisuusvalmennus</a:t>
            </a:r>
            <a:endParaRPr lang="en-US" dirty="0"/>
          </a:p>
        </p:txBody>
      </p:sp>
      <p:sp>
        <p:nvSpPr>
          <p:cNvPr id="8" name="Slide Number Placeholder 7"/>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73999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42C63D-9365-4091-8F45-32396248370F}" type="datetime1">
              <a:rPr lang="en-US" smtClean="0"/>
              <a:t>10/26/2023</a:t>
            </a:fld>
            <a:endParaRPr lang="en-US" dirty="0"/>
          </a:p>
        </p:txBody>
      </p:sp>
      <p:sp>
        <p:nvSpPr>
          <p:cNvPr id="6" name="Footer Placeholder 5"/>
          <p:cNvSpPr>
            <a:spLocks noGrp="1"/>
          </p:cNvSpPr>
          <p:nvPr>
            <p:ph type="ftr" sz="quarter" idx="11"/>
          </p:nvPr>
        </p:nvSpPr>
        <p:spPr/>
        <p:txBody>
          <a:bodyPr/>
          <a:lstStyle/>
          <a:p>
            <a:r>
              <a:rPr lang="en-US"/>
              <a:t>Kodin turvallisuusvalmennus</a:t>
            </a:r>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69054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8F9A36F-1EF5-44F3-BBD6-4AF278453E24}" type="datetime1">
              <a:rPr lang="en-US" smtClean="0"/>
              <a:t>10/26/2023</a:t>
            </a:fld>
            <a:endParaRPr lang="en-US" dirty="0"/>
          </a:p>
        </p:txBody>
      </p:sp>
      <p:sp>
        <p:nvSpPr>
          <p:cNvPr id="9" name="Footer Placeholder 8"/>
          <p:cNvSpPr>
            <a:spLocks noGrp="1"/>
          </p:cNvSpPr>
          <p:nvPr>
            <p:ph type="ftr" sz="quarter" idx="11"/>
          </p:nvPr>
        </p:nvSpPr>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98356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02F4A-0729-43D8-9A88-DE0BB0415F15}" type="datetime1">
              <a:rPr lang="fi-FI" smtClean="0"/>
              <a:t>26.10.2023</a:t>
            </a:fld>
            <a:endParaRPr lang="fi-FI"/>
          </a:p>
        </p:txBody>
      </p:sp>
      <p:sp>
        <p:nvSpPr>
          <p:cNvPr id="5" name="Footer Placeholder 4"/>
          <p:cNvSpPr>
            <a:spLocks noGrp="1"/>
          </p:cNvSpPr>
          <p:nvPr>
            <p:ph type="ftr" sz="quarter" idx="11"/>
          </p:nvPr>
        </p:nvSpPr>
        <p:spPr/>
        <p:txBody>
          <a:bodyPr/>
          <a:lstStyle/>
          <a:p>
            <a:r>
              <a:rPr lang="sv-SE"/>
              <a:t>Kodin turvallisuusvalmennus</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pic>
        <p:nvPicPr>
          <p:cNvPr id="7" name="Picture 6" descr="Icon&#10;&#10;Description automatically generated">
            <a:extLst>
              <a:ext uri="{FF2B5EF4-FFF2-40B4-BE49-F238E27FC236}">
                <a16:creationId xmlns:a16="http://schemas.microsoft.com/office/drawing/2014/main" id="{1D6BED91-711B-4709-92AE-2D6D815AA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933771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E20168-27FF-4358-A9D8-EF2E430AE1D7}" type="datetime1">
              <a:rPr lang="en-US" smtClean="0"/>
              <a:t>10/26/2023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6613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24AA6D-13CD-4CF3-BA3E-477BFED4BCA8}" type="datetime1">
              <a:rPr lang="en-US" smtClean="0"/>
              <a:t>10/26/2023</a:t>
            </a:fld>
            <a:endParaRPr lang="en-US" dirty="0"/>
          </a:p>
        </p:txBody>
      </p:sp>
      <p:sp>
        <p:nvSpPr>
          <p:cNvPr id="8" name="Footer Placeholder 7"/>
          <p:cNvSpPr>
            <a:spLocks noGrp="1"/>
          </p:cNvSpPr>
          <p:nvPr>
            <p:ph type="ftr" sz="quarter" idx="11"/>
          </p:nvPr>
        </p:nvSpPr>
        <p:spPr/>
        <p:txBody>
          <a:bodyPr/>
          <a:lstStyle/>
          <a:p>
            <a:r>
              <a:rPr lang="en-US"/>
              <a:t>Kodin turvallisuusvalmennus</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96580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BA61FB-3861-40A6-BB7E-C02C23D600FB}" type="datetime1">
              <a:rPr lang="en-US" smtClean="0"/>
              <a:t>10/26/2023</a:t>
            </a:fld>
            <a:endParaRPr lang="en-US" dirty="0"/>
          </a:p>
        </p:txBody>
      </p:sp>
      <p:sp>
        <p:nvSpPr>
          <p:cNvPr id="8" name="Footer Placeholder 7"/>
          <p:cNvSpPr>
            <a:spLocks noGrp="1"/>
          </p:cNvSpPr>
          <p:nvPr>
            <p:ph type="ftr" sz="quarter" idx="11"/>
          </p:nvPr>
        </p:nvSpPr>
        <p:spPr/>
        <p:txBody>
          <a:bodyPr/>
          <a:lstStyle/>
          <a:p>
            <a:r>
              <a:rPr lang="en-US"/>
              <a:t>Kodin turvallisuusvalmennus</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20890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1"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9785F-48AA-4F0E-972B-52789C34ED85}" type="datetime1">
              <a:rPr lang="fi-FI" smtClean="0"/>
              <a:t>26.10.2023</a:t>
            </a:fld>
            <a:endParaRPr lang="fi-FI"/>
          </a:p>
        </p:txBody>
      </p:sp>
      <p:sp>
        <p:nvSpPr>
          <p:cNvPr id="5" name="Footer Placeholder 4"/>
          <p:cNvSpPr>
            <a:spLocks noGrp="1"/>
          </p:cNvSpPr>
          <p:nvPr>
            <p:ph type="ftr" sz="quarter" idx="11"/>
          </p:nvPr>
        </p:nvSpPr>
        <p:spPr/>
        <p:txBody>
          <a:bodyPr/>
          <a:lstStyle/>
          <a:p>
            <a:r>
              <a:rPr lang="sv-SE"/>
              <a:t>Kodin turvallisuusvalmennus</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pic>
        <p:nvPicPr>
          <p:cNvPr id="7" name="Picture 6" descr="Icon&#10;&#10;Description automatically generated">
            <a:extLst>
              <a:ext uri="{FF2B5EF4-FFF2-40B4-BE49-F238E27FC236}">
                <a16:creationId xmlns:a16="http://schemas.microsoft.com/office/drawing/2014/main" id="{C7D52F12-419E-4EF0-9B2B-E6442F9944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57193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23DFA65-65FA-425E-8373-5DCAEED587A6}" type="datetime1">
              <a:rPr lang="fi-FI" smtClean="0"/>
              <a:t>26.10.2023</a:t>
            </a:fld>
            <a:endParaRPr lang="fi-FI"/>
          </a:p>
        </p:txBody>
      </p:sp>
      <p:sp>
        <p:nvSpPr>
          <p:cNvPr id="9" name="Footer Placeholder 8"/>
          <p:cNvSpPr>
            <a:spLocks noGrp="1"/>
          </p:cNvSpPr>
          <p:nvPr>
            <p:ph type="ftr" sz="quarter" idx="11"/>
          </p:nvPr>
        </p:nvSpPr>
        <p:spPr/>
        <p:txBody>
          <a:bodyPr/>
          <a:lstStyle/>
          <a:p>
            <a:r>
              <a:rPr lang="sv-SE"/>
              <a:t>Kodin turvallisuusvalmennus</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pic>
        <p:nvPicPr>
          <p:cNvPr id="11" name="Picture 10" descr="Icon&#10;&#10;Description automatically generated">
            <a:extLst>
              <a:ext uri="{FF2B5EF4-FFF2-40B4-BE49-F238E27FC236}">
                <a16:creationId xmlns:a16="http://schemas.microsoft.com/office/drawing/2014/main" id="{E80A5FF8-3B2F-4A34-A37C-4CC899918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750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927C9E9-3EF0-4E43-A4DF-8917EC5ADFA9}" type="datetime1">
              <a:rPr lang="fi-FI" smtClean="0"/>
              <a:t>26.10.2023</a:t>
            </a:fld>
            <a:endParaRPr lang="fi-FI"/>
          </a:p>
        </p:txBody>
      </p:sp>
      <p:sp>
        <p:nvSpPr>
          <p:cNvPr id="11" name="Footer Placeholder 10"/>
          <p:cNvSpPr>
            <a:spLocks noGrp="1"/>
          </p:cNvSpPr>
          <p:nvPr>
            <p:ph type="ftr" sz="quarter" idx="11"/>
          </p:nvPr>
        </p:nvSpPr>
        <p:spPr/>
        <p:txBody>
          <a:bodyPr/>
          <a:lstStyle/>
          <a:p>
            <a:r>
              <a:rPr lang="sv-SE"/>
              <a:t>Kodin turvallisuusvalmennus</a:t>
            </a:r>
            <a:endParaRPr lang="fi-FI"/>
          </a:p>
        </p:txBody>
      </p:sp>
      <p:sp>
        <p:nvSpPr>
          <p:cNvPr id="12" name="Slide Number Placeholder 11"/>
          <p:cNvSpPr>
            <a:spLocks noGrp="1"/>
          </p:cNvSpPr>
          <p:nvPr>
            <p:ph type="sldNum" sz="quarter" idx="12"/>
          </p:nvPr>
        </p:nvSpPr>
        <p:spPr/>
        <p:txBody>
          <a:bodyPr/>
          <a:lstStyle/>
          <a:p>
            <a:fld id="{3764AA29-B7F6-4299-8215-1A6CF7A7C7F0}" type="slidenum">
              <a:rPr lang="fi-FI" smtClean="0"/>
              <a:t>‹#›</a:t>
            </a:fld>
            <a:endParaRPr lang="fi-FI"/>
          </a:p>
        </p:txBody>
      </p:sp>
      <p:pic>
        <p:nvPicPr>
          <p:cNvPr id="13" name="Picture 12" descr="Icon&#10;&#10;Description automatically generated">
            <a:extLst>
              <a:ext uri="{FF2B5EF4-FFF2-40B4-BE49-F238E27FC236}">
                <a16:creationId xmlns:a16="http://schemas.microsoft.com/office/drawing/2014/main" id="{7EA395B3-5D2A-408A-A1D0-30853F7677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202136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16406E0-3455-49CC-B1B0-97644562570F}" type="datetime1">
              <a:rPr lang="fi-FI" smtClean="0"/>
              <a:t>26.10.2023</a:t>
            </a:fld>
            <a:endParaRPr lang="fi-FI"/>
          </a:p>
        </p:txBody>
      </p:sp>
      <p:sp>
        <p:nvSpPr>
          <p:cNvPr id="7" name="Footer Placeholder 6"/>
          <p:cNvSpPr>
            <a:spLocks noGrp="1"/>
          </p:cNvSpPr>
          <p:nvPr>
            <p:ph type="ftr" sz="quarter" idx="11"/>
          </p:nvPr>
        </p:nvSpPr>
        <p:spPr/>
        <p:txBody>
          <a:bodyPr/>
          <a:lstStyle/>
          <a:p>
            <a:r>
              <a:rPr lang="sv-SE"/>
              <a:t>Kodin turvallisuusvalmennus</a:t>
            </a:r>
            <a:endParaRPr lang="fi-FI"/>
          </a:p>
        </p:txBody>
      </p:sp>
      <p:sp>
        <p:nvSpPr>
          <p:cNvPr id="8" name="Slide Number Placeholder 7"/>
          <p:cNvSpPr>
            <a:spLocks noGrp="1"/>
          </p:cNvSpPr>
          <p:nvPr>
            <p:ph type="sldNum" sz="quarter" idx="12"/>
          </p:nvPr>
        </p:nvSpPr>
        <p:spPr/>
        <p:txBody>
          <a:bodyPr/>
          <a:lstStyle/>
          <a:p>
            <a:fld id="{3764AA29-B7F6-4299-8215-1A6CF7A7C7F0}" type="slidenum">
              <a:rPr lang="fi-FI" smtClean="0"/>
              <a:t>‹#›</a:t>
            </a:fld>
            <a:endParaRPr lang="fi-FI"/>
          </a:p>
        </p:txBody>
      </p:sp>
      <p:pic>
        <p:nvPicPr>
          <p:cNvPr id="9" name="Picture 8" descr="Icon&#10;&#10;Description automatically generated">
            <a:extLst>
              <a:ext uri="{FF2B5EF4-FFF2-40B4-BE49-F238E27FC236}">
                <a16:creationId xmlns:a16="http://schemas.microsoft.com/office/drawing/2014/main" id="{8E64980D-6AF0-472E-AF16-B9D7BFAAD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45994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9420C6-C794-4568-993A-0A72A8943096}" type="datetime1">
              <a:rPr lang="fi-FI" smtClean="0"/>
              <a:t>26.10.2023</a:t>
            </a:fld>
            <a:endParaRPr lang="fi-FI"/>
          </a:p>
        </p:txBody>
      </p:sp>
      <p:sp>
        <p:nvSpPr>
          <p:cNvPr id="6" name="Footer Placeholder 5"/>
          <p:cNvSpPr>
            <a:spLocks noGrp="1"/>
          </p:cNvSpPr>
          <p:nvPr>
            <p:ph type="ftr" sz="quarter" idx="11"/>
          </p:nvPr>
        </p:nvSpPr>
        <p:spPr/>
        <p:txBody>
          <a:bodyPr/>
          <a:lstStyle/>
          <a:p>
            <a:r>
              <a:rPr lang="sv-SE"/>
              <a:t>Kodin turvallisuusvalmennus</a:t>
            </a:r>
            <a:endParaRPr lang="fi-FI"/>
          </a:p>
        </p:txBody>
      </p:sp>
      <p:sp>
        <p:nvSpPr>
          <p:cNvPr id="7" name="Slide Number Placeholder 6"/>
          <p:cNvSpPr>
            <a:spLocks noGrp="1"/>
          </p:cNvSpPr>
          <p:nvPr>
            <p:ph type="sldNum" sz="quarter" idx="12"/>
          </p:nvPr>
        </p:nvSpPr>
        <p:spPr/>
        <p:txBody>
          <a:bodyPr/>
          <a:lstStyle/>
          <a:p>
            <a:fld id="{3764AA29-B7F6-4299-8215-1A6CF7A7C7F0}" type="slidenum">
              <a:rPr lang="fi-FI" smtClean="0"/>
              <a:t>‹#›</a:t>
            </a:fld>
            <a:endParaRPr lang="fi-FI"/>
          </a:p>
        </p:txBody>
      </p:sp>
      <p:pic>
        <p:nvPicPr>
          <p:cNvPr id="8" name="Picture 7" descr="Icon&#10;&#10;Description automatically generated">
            <a:extLst>
              <a:ext uri="{FF2B5EF4-FFF2-40B4-BE49-F238E27FC236}">
                <a16:creationId xmlns:a16="http://schemas.microsoft.com/office/drawing/2014/main" id="{753C7931-F477-45FF-ADBE-66900E1D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14067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996BED4-E441-4693-8C2F-7CB77A5B67DE}" type="datetime1">
              <a:rPr lang="fi-FI" smtClean="0"/>
              <a:t>26.10.2023</a:t>
            </a:fld>
            <a:endParaRPr lang="fi-FI"/>
          </a:p>
        </p:txBody>
      </p:sp>
      <p:sp>
        <p:nvSpPr>
          <p:cNvPr id="9" name="Footer Placeholder 8"/>
          <p:cNvSpPr>
            <a:spLocks noGrp="1"/>
          </p:cNvSpPr>
          <p:nvPr>
            <p:ph type="ftr" sz="quarter" idx="11"/>
          </p:nvPr>
        </p:nvSpPr>
        <p:spPr/>
        <p:txBody>
          <a:bodyPr/>
          <a:lstStyle/>
          <a:p>
            <a:r>
              <a:rPr lang="sv-SE"/>
              <a:t>Kodin turvallisuusvalmennus</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pic>
        <p:nvPicPr>
          <p:cNvPr id="11" name="Picture 10" descr="Icon&#10;&#10;Description automatically generated">
            <a:extLst>
              <a:ext uri="{FF2B5EF4-FFF2-40B4-BE49-F238E27FC236}">
                <a16:creationId xmlns:a16="http://schemas.microsoft.com/office/drawing/2014/main" id="{13C5112E-E468-49CA-B6D1-2B23BB33D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58533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7BE202C-47E7-4479-815B-050CF84AA0E7}" type="datetime1">
              <a:rPr lang="fi-FI" smtClean="0"/>
              <a:t>26.10.2023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sv-SE"/>
              <a:t>Kodin turvallisuusvalmennus</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pic>
        <p:nvPicPr>
          <p:cNvPr id="11" name="Picture 10" descr="Icon&#10;&#10;Description automatically generated">
            <a:extLst>
              <a:ext uri="{FF2B5EF4-FFF2-40B4-BE49-F238E27FC236}">
                <a16:creationId xmlns:a16="http://schemas.microsoft.com/office/drawing/2014/main" id="{40E46F01-CE54-4AA3-B4D2-25AB610AF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6372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5EA925C-09EA-47E0-96A9-E6382965C2C1}" type="datetime1">
              <a:rPr lang="fi-FI" smtClean="0"/>
              <a:t>26.10.2023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sv-SE"/>
              <a:t>Kodin turvallisuusvalmennus</a:t>
            </a:r>
            <a:endParaRPr lang="fi-FI"/>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764AA29-B7F6-4299-8215-1A6CF7A7C7F0}" type="slidenum">
              <a:rPr lang="fi-FI" smtClean="0"/>
              <a:t>‹#›</a:t>
            </a:fld>
            <a:endParaRPr lang="fi-FI"/>
          </a:p>
        </p:txBody>
      </p:sp>
    </p:spTree>
    <p:extLst>
      <p:ext uri="{BB962C8B-B14F-4D97-AF65-F5344CB8AC3E}">
        <p14:creationId xmlns:p14="http://schemas.microsoft.com/office/powerpoint/2010/main" val="40848184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3CC7B0B-39E9-448E-8ECE-AEC2EBE07617}" type="datetime1">
              <a:rPr lang="en-US" smtClean="0"/>
              <a:t>10/26/2023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Kodin turvallisuusvalmennus</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2325947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hyperlink" Target="http://www.fmi.f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rednet.punainenristi.fi/node/551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terveurheilija.fi/kaatumisseul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hyperlink" Target="https://ukkinstituutti.fi/en/products-services/other-health-promotion-materials/kaatumisseula-tools-to-prevent-falls/"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customXml" Target="../ink/ink5.xml"/><Relationship Id="rId1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customXml" Target="../ink/ink2.xml"/><Relationship Id="rId12" Type="http://schemas.openxmlformats.org/officeDocument/2006/relationships/image" Target="../media/image8.png"/><Relationship Id="rId17" Type="http://schemas.openxmlformats.org/officeDocument/2006/relationships/customXml" Target="../ink/ink7.xml"/><Relationship Id="rId2" Type="http://schemas.openxmlformats.org/officeDocument/2006/relationships/slideLayout" Target="../slideLayouts/slideLayout7.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tags" Target="../tags/tag6.xml"/><Relationship Id="rId6" Type="http://schemas.openxmlformats.org/officeDocument/2006/relationships/image" Target="../media/image5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7.png"/><Relationship Id="rId19" Type="http://schemas.openxmlformats.org/officeDocument/2006/relationships/customXml" Target="../ink/ink8.xml"/><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customXml" Target="../ink/ink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customXml" Target="../ink/ink9.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6068070" cy="3255264"/>
          </a:xfrm>
        </p:spPr>
        <p:txBody>
          <a:bodyPr>
            <a:normAutofit/>
          </a:bodyPr>
          <a:lstStyle/>
          <a:p>
            <a:pPr rtl="0"/>
            <a:r>
              <a:rPr lang="en-gb" sz="5000" b="1" i="0" u="none" baseline="0" dirty="0">
                <a:latin typeface="Corbel"/>
                <a:ea typeface="Arial" panose="020B0604020202020204" pitchFamily="34" charset="0"/>
                <a:cs typeface="Arial"/>
                <a:sym typeface="Arial" panose="020B0604020202020204" pitchFamily="34" charset="0"/>
              </a:rPr>
              <a:t>Prevention of home and leisure accidents</a:t>
            </a:r>
            <a:br>
              <a:rPr lang="en-gb" sz="5000" b="1" dirty="0">
                <a:cs typeface="Arial" panose="020B0604020202020204" pitchFamily="34" charset="0"/>
              </a:rPr>
            </a:br>
            <a:r>
              <a:rPr lang="en-gb" sz="5000" b="1" i="0" u="none" baseline="0" dirty="0">
                <a:latin typeface="Corbel"/>
                <a:ea typeface="Arial" panose="020B0604020202020204" pitchFamily="34" charset="0"/>
                <a:cs typeface="Arial"/>
                <a:sym typeface="Arial" panose="020B0604020202020204" pitchFamily="34" charset="0"/>
              </a:rPr>
              <a:t>– </a:t>
            </a:r>
            <a:r>
              <a:rPr lang="en-gb" sz="5000" dirty="0">
                <a:latin typeface="Corbel"/>
                <a:ea typeface="Arial" panose="020B0604020202020204" pitchFamily="34" charset="0"/>
                <a:cs typeface="Arial"/>
                <a:sym typeface="Arial" panose="020B0604020202020204" pitchFamily="34" charset="0"/>
              </a:rPr>
              <a:t>Slips</a:t>
            </a:r>
            <a:r>
              <a:rPr lang="en-gb" sz="5000" b="1" i="0" u="none" baseline="0" dirty="0">
                <a:latin typeface="Corbel"/>
                <a:ea typeface="Arial" panose="020B0604020202020204" pitchFamily="34" charset="0"/>
                <a:cs typeface="Arial"/>
                <a:sym typeface="Arial" panose="020B0604020202020204" pitchFamily="34" charset="0"/>
              </a:rPr>
              <a:t> and falls</a:t>
            </a:r>
            <a:r>
              <a:rPr lang="en-gb" sz="5000" i="0" u="none" baseline="0" dirty="0"/>
              <a:t>		</a:t>
            </a:r>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4" y="4670246"/>
            <a:ext cx="6037903" cy="914400"/>
          </a:xfrm>
        </p:spPr>
        <p:txBody>
          <a:bodyPr>
            <a:normAutofit/>
          </a:bodyPr>
          <a:lstStyle/>
          <a:p>
            <a:pPr rtl="0"/>
            <a:r>
              <a:rPr lang="en-gb" b="0" i="0" u="none" baseline="0" dirty="0"/>
              <a:t>The content is based on the content of the project for the prevention of home and leisure accidents</a:t>
            </a:r>
            <a:endParaRPr lang="en-gb"/>
          </a:p>
        </p:txBody>
      </p:sp>
      <p:pic>
        <p:nvPicPr>
          <p:cNvPr id="5" name="Picture 4" descr="A black cat with a tail&#10;&#10;Description automatically generated">
            <a:extLst>
              <a:ext uri="{FF2B5EF4-FFF2-40B4-BE49-F238E27FC236}">
                <a16:creationId xmlns:a16="http://schemas.microsoft.com/office/drawing/2014/main" id="{9843E62C-309C-A17D-A8B3-6FF46A815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574" y="2037302"/>
            <a:ext cx="3458249" cy="2775244"/>
          </a:xfrm>
          <a:prstGeom prst="rect">
            <a:avLst/>
          </a:prstGeom>
        </p:spPr>
      </p:pic>
      <p:sp>
        <p:nvSpPr>
          <p:cNvPr id="21" name="Rectangle 20">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11">
            <a:extLst>
              <a:ext uri="{FF2B5EF4-FFF2-40B4-BE49-F238E27FC236}">
                <a16:creationId xmlns:a16="http://schemas.microsoft.com/office/drawing/2014/main" id="{E88C9E35-E205-41A6-AE1F-FB8ECC12BD98}"/>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a:t>
            </a:r>
            <a:endParaRPr lang="en-gb"/>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A7CD31F4-64FA-4BA0-9498-67783267A8C8}" type="slidenum">
              <a:rPr/>
              <a:pPr rtl="0">
                <a:spcAft>
                  <a:spcPts val="600"/>
                </a:spcAft>
              </a:pPr>
              <a:t>1</a:t>
            </a:fld>
            <a:endParaRPr lang="en-gb"/>
          </a:p>
        </p:txBody>
      </p:sp>
    </p:spTree>
    <p:extLst>
      <p:ext uri="{BB962C8B-B14F-4D97-AF65-F5344CB8AC3E}">
        <p14:creationId xmlns:p14="http://schemas.microsoft.com/office/powerpoint/2010/main" val="24755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32D7AA-4CD1-4F93-B164-CD351F2BD887}"/>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Slip prevention</a:t>
            </a:r>
            <a:endParaRPr lang="en-gb" sz="3200" dirty="0"/>
          </a:p>
        </p:txBody>
      </p:sp>
      <p:sp>
        <p:nvSpPr>
          <p:cNvPr id="3" name="Content Placeholder 2">
            <a:extLst>
              <a:ext uri="{FF2B5EF4-FFF2-40B4-BE49-F238E27FC236}">
                <a16:creationId xmlns:a16="http://schemas.microsoft.com/office/drawing/2014/main" id="{D70A1A93-AD08-4F69-8C92-3E3EAAD765CD}"/>
              </a:ext>
            </a:extLst>
          </p:cNvPr>
          <p:cNvSpPr>
            <a:spLocks noGrp="1"/>
          </p:cNvSpPr>
          <p:nvPr>
            <p:ph idx="1"/>
          </p:nvPr>
        </p:nvSpPr>
        <p:spPr>
          <a:xfrm>
            <a:off x="289248" y="2510395"/>
            <a:ext cx="6451109" cy="3274586"/>
          </a:xfrm>
        </p:spPr>
        <p:txBody>
          <a:bodyPr anchor="t">
            <a:normAutofit/>
          </a:bodyPr>
          <a:lstStyle/>
          <a:p>
            <a:pPr marL="342900" lvl="0" indent="-342900" algn="l" defTabSz="457200" rtl="0" fontAlgn="base">
              <a:lnSpc>
                <a:spcPct val="100000"/>
              </a:lnSpc>
              <a:spcBef>
                <a:spcPts val="600"/>
              </a:spcBef>
              <a:spcAft>
                <a:spcPct val="0"/>
              </a:spcAft>
              <a:buClrTx/>
              <a:buFont typeface="Arial" panose="020B0604020202020204" pitchFamily="34" charset="0"/>
              <a:buChar char="•"/>
            </a:pPr>
            <a:r>
              <a:rPr lang="en-gb" sz="1800" b="0" i="0" u="none" baseline="0" dirty="0">
                <a:solidFill>
                  <a:schemeClr val="bg1"/>
                </a:solidFill>
                <a:cs typeface="Arial" panose="020B0604020202020204" pitchFamily="34" charset="0"/>
              </a:rPr>
              <a:t>Wear </a:t>
            </a:r>
            <a:r>
              <a:rPr lang="en-gb" sz="1800" b="1" i="0" u="none" baseline="0" dirty="0">
                <a:solidFill>
                  <a:schemeClr val="bg1"/>
                </a:solidFill>
                <a:cs typeface="Arial" panose="020B0604020202020204" pitchFamily="34" charset="0"/>
              </a:rPr>
              <a:t>shoes</a:t>
            </a:r>
            <a:r>
              <a:rPr lang="en-gb" sz="1800" b="0" i="0" u="none" baseline="0" dirty="0">
                <a:solidFill>
                  <a:schemeClr val="bg1"/>
                </a:solidFill>
                <a:cs typeface="Arial" panose="020B0604020202020204" pitchFamily="34" charset="0"/>
              </a:rPr>
              <a:t> that are suitable for the road conditions. </a:t>
            </a:r>
          </a:p>
          <a:p>
            <a:pPr marL="342900" lvl="0" indent="-342900" algn="l" defTabSz="457200" rtl="0" fontAlgn="base">
              <a:lnSpc>
                <a:spcPct val="100000"/>
              </a:lnSpc>
              <a:spcBef>
                <a:spcPts val="600"/>
              </a:spcBef>
              <a:spcAft>
                <a:spcPct val="0"/>
              </a:spcAft>
              <a:buClrTx/>
              <a:buFont typeface="Arial" panose="020B0604020202020204" pitchFamily="34" charset="0"/>
              <a:buChar char="•"/>
            </a:pPr>
            <a:r>
              <a:rPr lang="en-gb" sz="1800" b="0" i="0" u="none" baseline="0" dirty="0">
                <a:solidFill>
                  <a:schemeClr val="bg1"/>
                </a:solidFill>
                <a:cs typeface="Arial" panose="020B0604020202020204" pitchFamily="34" charset="0"/>
              </a:rPr>
              <a:t>Pathways, courtyards: ensure that </a:t>
            </a:r>
            <a:r>
              <a:rPr lang="en-gb" sz="1800" b="1" i="0" u="none" baseline="0" dirty="0">
                <a:solidFill>
                  <a:schemeClr val="bg1"/>
                </a:solidFill>
                <a:cs typeface="Arial" panose="020B0604020202020204" pitchFamily="34" charset="0"/>
              </a:rPr>
              <a:t>courtyards are cleared of snow, gritted and adequately lit</a:t>
            </a:r>
            <a:r>
              <a:rPr lang="en-gb" sz="1800" b="0" i="0" u="none" baseline="0" dirty="0">
                <a:solidFill>
                  <a:schemeClr val="bg1"/>
                </a:solidFill>
                <a:cs typeface="Arial" panose="020B0604020202020204" pitchFamily="34" charset="0"/>
              </a:rPr>
              <a:t>. </a:t>
            </a:r>
          </a:p>
          <a:p>
            <a:pPr marL="342900" lvl="0" indent="-342900" algn="l" defTabSz="457200" rtl="0" fontAlgn="base">
              <a:lnSpc>
                <a:spcPct val="100000"/>
              </a:lnSpc>
              <a:spcBef>
                <a:spcPts val="600"/>
              </a:spcBef>
              <a:spcAft>
                <a:spcPct val="0"/>
              </a:spcAft>
              <a:buClrTx/>
              <a:buFont typeface="Arial" panose="020B0604020202020204" pitchFamily="34" charset="0"/>
              <a:buChar char="•"/>
            </a:pPr>
            <a:r>
              <a:rPr lang="en-gb" sz="1800" b="1" i="0" u="none" baseline="0" dirty="0">
                <a:solidFill>
                  <a:schemeClr val="bg1"/>
                </a:solidFill>
                <a:cs typeface="Arial" panose="020B0604020202020204" pitchFamily="34" charset="0"/>
              </a:rPr>
              <a:t>Other aids</a:t>
            </a:r>
            <a:r>
              <a:rPr lang="en-gb" sz="1800" b="0" i="0" u="none" baseline="0" dirty="0">
                <a:solidFill>
                  <a:schemeClr val="bg1"/>
                </a:solidFill>
                <a:cs typeface="Arial" panose="020B0604020202020204" pitchFamily="34" charset="0"/>
              </a:rPr>
              <a:t>: e.g. hip protectors and handrails provide support and safety.</a:t>
            </a:r>
          </a:p>
          <a:p>
            <a:pPr marL="342900" lvl="0" indent="-342900" algn="l" defTabSz="457200" rtl="0" fontAlgn="base">
              <a:lnSpc>
                <a:spcPct val="100000"/>
              </a:lnSpc>
              <a:spcBef>
                <a:spcPts val="600"/>
              </a:spcBef>
              <a:spcAft>
                <a:spcPct val="0"/>
              </a:spcAft>
              <a:buClrTx/>
              <a:buFont typeface="Arial" panose="020B0604020202020204" pitchFamily="34" charset="0"/>
              <a:buChar char="•"/>
            </a:pPr>
            <a:r>
              <a:rPr lang="en-gb" sz="1800" b="0" i="0" u="none" baseline="0" dirty="0">
                <a:solidFill>
                  <a:schemeClr val="bg1"/>
                </a:solidFill>
                <a:cs typeface="Arial" panose="020B0604020202020204" pitchFamily="34" charset="0"/>
              </a:rPr>
              <a:t>When you set off, </a:t>
            </a:r>
            <a:r>
              <a:rPr lang="en-gb" sz="1800" b="1" i="0" u="none" baseline="0" dirty="0">
                <a:solidFill>
                  <a:schemeClr val="bg1"/>
                </a:solidFill>
                <a:cs typeface="Arial" panose="020B0604020202020204" pitchFamily="34" charset="0"/>
              </a:rPr>
              <a:t>do not rush, allow sufficient time</a:t>
            </a:r>
            <a:r>
              <a:rPr lang="en-gb" sz="1800" b="0" i="0" u="none" baseline="0" dirty="0">
                <a:solidFill>
                  <a:schemeClr val="bg1"/>
                </a:solidFill>
                <a:cs typeface="Arial" panose="020B0604020202020204" pitchFamily="34" charset="0"/>
              </a:rPr>
              <a:t> and move with caution. </a:t>
            </a:r>
          </a:p>
          <a:p>
            <a:pPr marL="342900" lvl="0" indent="-342900" algn="l" defTabSz="457200" rtl="0" fontAlgn="base">
              <a:lnSpc>
                <a:spcPct val="100000"/>
              </a:lnSpc>
              <a:spcBef>
                <a:spcPts val="600"/>
              </a:spcBef>
              <a:spcAft>
                <a:spcPct val="0"/>
              </a:spcAft>
              <a:buClrTx/>
              <a:buFont typeface="Arial" panose="020B0604020202020204" pitchFamily="34" charset="0"/>
              <a:buChar char="•"/>
            </a:pPr>
            <a:r>
              <a:rPr lang="en-gb" sz="1800" b="1" i="0" u="none" baseline="0" dirty="0">
                <a:solidFill>
                  <a:schemeClr val="bg1"/>
                </a:solidFill>
                <a:cs typeface="Arial" panose="020B0604020202020204" pitchFamily="34" charset="0"/>
              </a:rPr>
              <a:t>Weather warnings for pedestrians</a:t>
            </a:r>
            <a:r>
              <a:rPr lang="en-gb" sz="1800" b="0" i="0" u="none" baseline="0" dirty="0">
                <a:solidFill>
                  <a:schemeClr val="bg1"/>
                </a:solidFill>
                <a:cs typeface="Arial" panose="020B0604020202020204" pitchFamily="34" charset="0"/>
              </a:rPr>
              <a:t> are provided by the Finnish Meteorological Institute </a:t>
            </a:r>
            <a:r>
              <a:rPr lang="en-gb" sz="1800" b="0" i="0" u="none" baseline="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www.fmi.fi/en</a:t>
            </a:r>
            <a:r>
              <a:rPr lang="en-gb" sz="1800" b="0" i="0" u="none" baseline="0" dirty="0">
                <a:solidFill>
                  <a:schemeClr val="bg1"/>
                </a:solidFill>
                <a:cs typeface="Arial" panose="020B0604020202020204" pitchFamily="34" charset="0"/>
              </a:rPr>
              <a:t>.</a:t>
            </a:r>
          </a:p>
          <a:p>
            <a:endParaRPr lang="en-gb" sz="1900" dirty="0">
              <a:solidFill>
                <a:srgbClr val="FFFFFF"/>
              </a:solidFill>
            </a:endParaRPr>
          </a:p>
        </p:txBody>
      </p:sp>
      <p:pic>
        <p:nvPicPr>
          <p:cNvPr id="6" name="Picture Placeholder 14">
            <a:extLst>
              <a:ext uri="{FF2B5EF4-FFF2-40B4-BE49-F238E27FC236}">
                <a16:creationId xmlns:a16="http://schemas.microsoft.com/office/drawing/2014/main" id="{3710E036-1C39-492E-B108-638170EDAE0A}"/>
              </a:ext>
            </a:extLst>
          </p:cNvPr>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b="4414"/>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9337DFD-3F78-45A7-ABD0-D7921E36CB61}"/>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764AA29-B7F6-4299-8215-1A6CF7A7C7F0}" type="slidenum">
              <a:rPr/>
              <a:pPr>
                <a:spcAft>
                  <a:spcPts val="600"/>
                </a:spcAft>
              </a:pPr>
              <a:t>10</a:t>
            </a:fld>
            <a:endParaRPr lang="en-gb"/>
          </a:p>
        </p:txBody>
      </p:sp>
      <p:sp>
        <p:nvSpPr>
          <p:cNvPr id="8" name="Footer Placeholder 3">
            <a:extLst>
              <a:ext uri="{FF2B5EF4-FFF2-40B4-BE49-F238E27FC236}">
                <a16:creationId xmlns:a16="http://schemas.microsoft.com/office/drawing/2014/main" id="{B2C369E6-E460-1954-11BF-C6F8ED33A855}"/>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dirty="0"/>
              <a:t>Home </a:t>
            </a:r>
            <a:r>
              <a:rPr lang="en-gb" b="0" i="0" u="none" baseline="0" dirty="0">
                <a:latin typeface="+mj-lt"/>
                <a:ea typeface="+mj-lt"/>
                <a:cs typeface="+mj-lt"/>
                <a:sym typeface="+mj-lt"/>
              </a:rPr>
              <a:t>safety coaching, photo: Thomas </a:t>
            </a:r>
            <a:r>
              <a:rPr lang="en-gb" b="0" i="0" u="none" baseline="0" err="1">
                <a:latin typeface="+mj-lt"/>
                <a:ea typeface="+mj-lt"/>
                <a:cs typeface="+mj-lt"/>
                <a:sym typeface="+mj-lt"/>
              </a:rPr>
              <a:t>Broumand</a:t>
            </a:r>
            <a:endParaRPr lang="en-gb" altLang="fi-FI" err="1">
              <a:latin typeface="+mj-lt"/>
            </a:endParaRPr>
          </a:p>
        </p:txBody>
      </p:sp>
    </p:spTree>
    <p:extLst>
      <p:ext uri="{BB962C8B-B14F-4D97-AF65-F5344CB8AC3E}">
        <p14:creationId xmlns:p14="http://schemas.microsoft.com/office/powerpoint/2010/main" val="224848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19CB-1126-4D25-9BE8-195B51ACF68A}"/>
              </a:ext>
            </a:extLst>
          </p:cNvPr>
          <p:cNvSpPr>
            <a:spLocks noGrp="1"/>
          </p:cNvSpPr>
          <p:nvPr>
            <p:ph type="title"/>
          </p:nvPr>
        </p:nvSpPr>
        <p:spPr>
          <a:xfrm>
            <a:off x="252918" y="1123837"/>
            <a:ext cx="3118931" cy="4601183"/>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Other aspects related to the prevention of falls</a:t>
            </a:r>
            <a:endParaRPr lang="en-gb" sz="3200" dirty="0">
              <a:solidFill>
                <a:schemeClr val="bg1"/>
              </a:solidFill>
            </a:endParaRPr>
          </a:p>
        </p:txBody>
      </p:sp>
      <p:sp>
        <p:nvSpPr>
          <p:cNvPr id="3" name="Content Placeholder 2">
            <a:extLst>
              <a:ext uri="{FF2B5EF4-FFF2-40B4-BE49-F238E27FC236}">
                <a16:creationId xmlns:a16="http://schemas.microsoft.com/office/drawing/2014/main" id="{DE5709B7-3699-4FC5-9B23-9CA44C816719}"/>
              </a:ext>
            </a:extLst>
          </p:cNvPr>
          <p:cNvSpPr>
            <a:spLocks noGrp="1"/>
          </p:cNvSpPr>
          <p:nvPr>
            <p:ph idx="1"/>
          </p:nvPr>
        </p:nvSpPr>
        <p:spPr/>
        <p:txBody>
          <a:bodyPr>
            <a:normAutofit/>
          </a:bodyPr>
          <a:lstStyle/>
          <a:p>
            <a:pPr algn="l" rtl="0">
              <a:lnSpc>
                <a:spcPct val="100000"/>
              </a:lnSpc>
              <a:buFont typeface="Arial" panose="020B0604020202020204" pitchFamily="34" charset="0"/>
              <a:buChar char="•"/>
            </a:pPr>
            <a:r>
              <a:rPr lang="en-gb" sz="1800" b="0" i="0" u="none" baseline="0" dirty="0">
                <a:cs typeface="Arial" panose="020B0604020202020204" pitchFamily="34" charset="0"/>
              </a:rPr>
              <a:t>Medication can affect a person’s balance, which should be discussed with a doctor. </a:t>
            </a:r>
          </a:p>
          <a:p>
            <a:pPr algn="l" rtl="0">
              <a:lnSpc>
                <a:spcPct val="100000"/>
              </a:lnSpc>
              <a:buFont typeface="Arial" panose="020B0604020202020204" pitchFamily="34" charset="0"/>
              <a:buChar char="•"/>
            </a:pPr>
            <a:r>
              <a:rPr lang="en-gb" sz="1800" b="0" i="0" u="none" baseline="0" dirty="0">
                <a:cs typeface="Arial" panose="020B0604020202020204" pitchFamily="34" charset="0"/>
              </a:rPr>
              <a:t>Regular vision checks are also recommended. </a:t>
            </a:r>
          </a:p>
          <a:p>
            <a:pPr algn="l" rtl="0">
              <a:lnSpc>
                <a:spcPct val="100000"/>
              </a:lnSpc>
              <a:buFont typeface="Arial" panose="020B0604020202020204" pitchFamily="34" charset="0"/>
              <a:buChar char="•"/>
            </a:pPr>
            <a:r>
              <a:rPr lang="en-gb" sz="1800" b="0" i="0" u="none" baseline="0" dirty="0">
                <a:cs typeface="Arial" panose="020B0604020202020204" pitchFamily="34" charset="0"/>
              </a:rPr>
              <a:t>Disease and injury prevention and good rehabilitation.</a:t>
            </a:r>
          </a:p>
          <a:p>
            <a:pPr algn="l" rtl="0">
              <a:lnSpc>
                <a:spcPct val="100000"/>
              </a:lnSpc>
              <a:buFont typeface="Arial" panose="020B0604020202020204" pitchFamily="34" charset="0"/>
              <a:buChar char="•"/>
            </a:pPr>
            <a:r>
              <a:rPr lang="en-gb" sz="1800" b="0" i="0" u="none" baseline="0" dirty="0">
                <a:cs typeface="Arial" panose="020B0604020202020204" pitchFamily="34" charset="0"/>
              </a:rPr>
              <a:t>Use of the necessary aids.</a:t>
            </a:r>
          </a:p>
          <a:p>
            <a:pPr algn="l" rtl="0">
              <a:lnSpc>
                <a:spcPct val="100000"/>
              </a:lnSpc>
              <a:buFont typeface="Arial" panose="020B0604020202020204" pitchFamily="34" charset="0"/>
              <a:buChar char="•"/>
            </a:pPr>
            <a:r>
              <a:rPr lang="en-gb" sz="1800" b="0" i="0" u="none" baseline="0" dirty="0">
                <a:cs typeface="Arial" panose="020B0604020202020204" pitchFamily="34" charset="0"/>
              </a:rPr>
              <a:t>Shock absorption in the event of a fall, </a:t>
            </a:r>
            <a:r>
              <a:rPr lang="en-GB" sz="1800" b="0" i="0" u="none" baseline="0" dirty="0">
                <a:cs typeface="Arial" panose="020B0604020202020204" pitchFamily="34" charset="0"/>
              </a:rPr>
              <a:t>e.g.,</a:t>
            </a:r>
            <a:r>
              <a:rPr lang="en-gb" sz="1800" b="0" i="0" u="none" baseline="0" dirty="0">
                <a:cs typeface="Arial" panose="020B0604020202020204" pitchFamily="34" charset="0"/>
              </a:rPr>
              <a:t> hip protectors, floor padding.</a:t>
            </a:r>
          </a:p>
          <a:p>
            <a:pPr algn="l" rtl="0">
              <a:lnSpc>
                <a:spcPct val="100000"/>
              </a:lnSpc>
              <a:buFont typeface="Arial" panose="020B0604020202020204" pitchFamily="34" charset="0"/>
              <a:buChar char="•"/>
            </a:pPr>
            <a:r>
              <a:rPr lang="en-gb" sz="1800" b="0" i="0" u="none" baseline="0" dirty="0">
                <a:cs typeface="Arial" panose="020B0604020202020204" pitchFamily="34" charset="0"/>
              </a:rPr>
              <a:t>Varied and regular nutrition. Calcium, vitamin D and protein. </a:t>
            </a:r>
          </a:p>
          <a:p>
            <a:pPr algn="l" rtl="0">
              <a:lnSpc>
                <a:spcPct val="100000"/>
              </a:lnSpc>
              <a:buFont typeface="Arial" panose="020B0604020202020204" pitchFamily="34" charset="0"/>
              <a:buChar char="•"/>
            </a:pPr>
            <a:r>
              <a:rPr lang="en-gb" sz="1800" b="0" i="0" u="none" baseline="0" dirty="0">
                <a:cs typeface="Arial" panose="020B0604020202020204" pitchFamily="34" charset="0"/>
              </a:rPr>
              <a:t>Moderate alcohol consumption.</a:t>
            </a:r>
          </a:p>
          <a:p>
            <a:pPr algn="l" rtl="0">
              <a:lnSpc>
                <a:spcPct val="100000"/>
              </a:lnSpc>
              <a:buFont typeface="Arial" panose="020B0604020202020204" pitchFamily="34" charset="0"/>
              <a:buChar char="•"/>
            </a:pPr>
            <a:r>
              <a:rPr lang="en-gb" sz="1800" b="0" i="0" u="none" baseline="0" dirty="0">
                <a:cs typeface="Arial" panose="020B0604020202020204" pitchFamily="34" charset="0"/>
              </a:rPr>
              <a:t>Mental alertness and mental safety. </a:t>
            </a:r>
          </a:p>
          <a:p>
            <a:pPr algn="l" rtl="0">
              <a:lnSpc>
                <a:spcPct val="100000"/>
              </a:lnSpc>
              <a:buFont typeface="Arial" panose="020B0604020202020204" pitchFamily="34" charset="0"/>
              <a:buChar char="•"/>
            </a:pPr>
            <a:r>
              <a:rPr lang="en-gb" sz="1800" b="0" i="0" u="none" baseline="0" dirty="0">
                <a:cs typeface="Arial" panose="020B0604020202020204" pitchFamily="34" charset="0"/>
              </a:rPr>
              <a:t>Awareness of functional ability, its limits and safety risks</a:t>
            </a:r>
            <a:r>
              <a:rPr lang="en-gb" sz="1800" b="0" i="0" u="none" baseline="0" dirty="0">
                <a:ea typeface="Arial" panose="020B0604020202020204" pitchFamily="34" charset="0"/>
                <a:cs typeface="Arial" panose="020B0604020202020204" pitchFamily="34" charset="0"/>
                <a:sym typeface="Arial" panose="020B0604020202020204" pitchFamily="34" charset="0"/>
              </a:rPr>
              <a:t>. </a:t>
            </a:r>
          </a:p>
        </p:txBody>
      </p:sp>
      <p:sp>
        <p:nvSpPr>
          <p:cNvPr id="4" name="Footer Placeholder 3">
            <a:extLst>
              <a:ext uri="{FF2B5EF4-FFF2-40B4-BE49-F238E27FC236}">
                <a16:creationId xmlns:a16="http://schemas.microsoft.com/office/drawing/2014/main" id="{62AB3D52-AD1A-44D7-992D-56A300FD336C}"/>
              </a:ext>
            </a:extLst>
          </p:cNvPr>
          <p:cNvSpPr>
            <a:spLocks noGrp="1"/>
          </p:cNvSpPr>
          <p:nvPr>
            <p:ph type="ftr" sz="quarter" idx="11"/>
          </p:nvPr>
        </p:nvSpPr>
        <p:spPr/>
        <p:txBody>
          <a:bodyPr/>
          <a:lstStyle/>
          <a:p>
            <a:pPr algn="l" rtl="0"/>
            <a:r>
              <a:rPr lang="en-gb" b="0" i="0" u="none" baseline="0"/>
              <a:t>Home safety coaching</a:t>
            </a:r>
            <a:endParaRPr lang="en-gb"/>
          </a:p>
        </p:txBody>
      </p:sp>
      <p:sp>
        <p:nvSpPr>
          <p:cNvPr id="5" name="Slide Number Placeholder 4">
            <a:extLst>
              <a:ext uri="{FF2B5EF4-FFF2-40B4-BE49-F238E27FC236}">
                <a16:creationId xmlns:a16="http://schemas.microsoft.com/office/drawing/2014/main" id="{57DD3EA5-8630-4263-A5F7-3E4F78AFA02B}"/>
              </a:ext>
            </a:extLst>
          </p:cNvPr>
          <p:cNvSpPr>
            <a:spLocks noGrp="1"/>
          </p:cNvSpPr>
          <p:nvPr>
            <p:ph type="sldNum" sz="quarter" idx="12"/>
          </p:nvPr>
        </p:nvSpPr>
        <p:spPr/>
        <p:txBody>
          <a:bodyPr/>
          <a:lstStyle/>
          <a:p>
            <a:pPr algn="r" rtl="0"/>
            <a:fld id="{3764AA29-B7F6-4299-8215-1A6CF7A7C7F0}" type="slidenum">
              <a:rPr/>
              <a:t>11</a:t>
            </a:fld>
            <a:endParaRPr lang="en-gb"/>
          </a:p>
        </p:txBody>
      </p:sp>
    </p:spTree>
    <p:extLst>
      <p:ext uri="{BB962C8B-B14F-4D97-AF65-F5344CB8AC3E}">
        <p14:creationId xmlns:p14="http://schemas.microsoft.com/office/powerpoint/2010/main" val="70461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65DF29-C457-4A0C-99F5-C6015130A71B}"/>
              </a:ext>
            </a:extLst>
          </p:cNvPr>
          <p:cNvSpPr>
            <a:spLocks noGrp="1"/>
          </p:cNvSpPr>
          <p:nvPr>
            <p:ph type="title"/>
          </p:nvPr>
        </p:nvSpPr>
        <p:spPr>
          <a:xfrm>
            <a:off x="289248" y="1123837"/>
            <a:ext cx="4998963" cy="1255469"/>
          </a:xfrm>
        </p:spPr>
        <p:txBody>
          <a:bodyPr>
            <a:normAutofit/>
          </a:bodyPr>
          <a:lstStyle/>
          <a:p>
            <a:pPr rtl="0"/>
            <a:r>
              <a:rPr lang="en-gb" sz="3200" b="1" i="0" u="none" baseline="0" dirty="0">
                <a:ea typeface="Arial" panose="020B0604020202020204" pitchFamily="34" charset="0"/>
                <a:cs typeface="Arial" panose="020B0604020202020204" pitchFamily="34" charset="0"/>
                <a:sym typeface="Arial" panose="020B0604020202020204" pitchFamily="34" charset="0"/>
              </a:rPr>
              <a:t>Exercise – the most effective way to prevent falls </a:t>
            </a:r>
            <a:endParaRPr lang="en-gb" sz="3200" b="1" dirty="0"/>
          </a:p>
        </p:txBody>
      </p:sp>
      <p:sp>
        <p:nvSpPr>
          <p:cNvPr id="3" name="Content Placeholder 2">
            <a:extLst>
              <a:ext uri="{FF2B5EF4-FFF2-40B4-BE49-F238E27FC236}">
                <a16:creationId xmlns:a16="http://schemas.microsoft.com/office/drawing/2014/main" id="{462EE4F5-FBAE-4F10-9860-5F878BBB97E1}"/>
              </a:ext>
            </a:extLst>
          </p:cNvPr>
          <p:cNvSpPr>
            <a:spLocks noGrp="1"/>
          </p:cNvSpPr>
          <p:nvPr>
            <p:ph idx="1"/>
          </p:nvPr>
        </p:nvSpPr>
        <p:spPr>
          <a:xfrm>
            <a:off x="289249" y="2510395"/>
            <a:ext cx="4998962" cy="3274586"/>
          </a:xfrm>
        </p:spPr>
        <p:txBody>
          <a:bodyPr anchor="t">
            <a:normAutofit/>
          </a:bodyPr>
          <a:lstStyle/>
          <a:p>
            <a:pPr marL="342900" lvl="0" indent="-342900" defTabSz="457200" rtl="0" eaLnBrk="0" fontAlgn="base" hangingPunct="0">
              <a:lnSpc>
                <a:spcPct val="100000"/>
              </a:lnSpc>
              <a:spcBef>
                <a:spcPct val="20000"/>
              </a:spcBef>
              <a:spcAft>
                <a:spcPct val="0"/>
              </a:spcAft>
              <a:buClrTx/>
              <a:buFont typeface="Arial" panose="020B0604020202020204" pitchFamily="34" charset="0"/>
              <a:buChar char="•"/>
            </a:pPr>
            <a:r>
              <a:rPr lang="en-gb" sz="1800" b="0" i="0" u="none" baseline="0" dirty="0">
                <a:solidFill>
                  <a:srgbClr val="FFFFFF"/>
                </a:solidFill>
                <a:cs typeface="Arial" panose="020B0604020202020204" pitchFamily="34" charset="0"/>
              </a:rPr>
              <a:t>A total of 2 hours 30 minutes of moderate physical activity or 1 hour 15 minutes of vigorous physical activity per week.</a:t>
            </a:r>
          </a:p>
          <a:p>
            <a:pPr marL="342900" lvl="0" indent="-342900" defTabSz="457200" rtl="0" eaLnBrk="0" fontAlgn="base" hangingPunct="0">
              <a:lnSpc>
                <a:spcPct val="100000"/>
              </a:lnSpc>
              <a:spcBef>
                <a:spcPct val="20000"/>
              </a:spcBef>
              <a:spcAft>
                <a:spcPct val="0"/>
              </a:spcAft>
              <a:buClrTx/>
              <a:buFont typeface="Arial" panose="020B0604020202020204" pitchFamily="34" charset="0"/>
              <a:buChar char="•"/>
            </a:pPr>
            <a:r>
              <a:rPr lang="en-gb" sz="1800" b="0" i="0" u="none" baseline="0" dirty="0">
                <a:solidFill>
                  <a:srgbClr val="FFFFFF"/>
                </a:solidFill>
                <a:cs typeface="Arial" panose="020B0604020202020204" pitchFamily="34" charset="0"/>
              </a:rPr>
              <a:t>Muscle strength, balance and flexibility training is recommended 2–3 times per week. </a:t>
            </a:r>
          </a:p>
          <a:p>
            <a:pPr marL="342900" lvl="0" indent="-342900" defTabSz="457200" rtl="0" eaLnBrk="0" fontAlgn="base" hangingPunct="0">
              <a:lnSpc>
                <a:spcPct val="100000"/>
              </a:lnSpc>
              <a:spcBef>
                <a:spcPct val="20000"/>
              </a:spcBef>
              <a:spcAft>
                <a:spcPct val="0"/>
              </a:spcAft>
              <a:buClrTx/>
              <a:buFont typeface="Arial" panose="020B0604020202020204" pitchFamily="34" charset="0"/>
              <a:buChar char="•"/>
            </a:pPr>
            <a:r>
              <a:rPr lang="en-gb" sz="1800" b="0" i="0" u="none" baseline="0" dirty="0">
                <a:solidFill>
                  <a:srgbClr val="FFFFFF"/>
                </a:solidFill>
                <a:cs typeface="Arial" panose="020B0604020202020204" pitchFamily="34" charset="0"/>
              </a:rPr>
              <a:t>Even a little exercise is good for your health and ability to function, as long as it is regular.</a:t>
            </a:r>
          </a:p>
          <a:p>
            <a:endParaRPr lang="en-gb" dirty="0">
              <a:solidFill>
                <a:srgbClr val="FFFFFF"/>
              </a:solidFill>
            </a:endParaRPr>
          </a:p>
        </p:txBody>
      </p:sp>
      <p:pic>
        <p:nvPicPr>
          <p:cNvPr id="11" name="Picture 10" descr="A pyramid of health and vitality&#10;&#10;Description automatically generated">
            <a:extLst>
              <a:ext uri="{FF2B5EF4-FFF2-40B4-BE49-F238E27FC236}">
                <a16:creationId xmlns:a16="http://schemas.microsoft.com/office/drawing/2014/main" id="{B41E1C7B-66C8-B815-5DF2-A55E60168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801" y="753848"/>
            <a:ext cx="4264518" cy="5330650"/>
          </a:xfrm>
          <a:prstGeom prst="rect">
            <a:avLst/>
          </a:prstGeom>
        </p:spPr>
      </p:pic>
      <p:sp>
        <p:nvSpPr>
          <p:cNvPr id="4" name="Footer Placeholder 3">
            <a:extLst>
              <a:ext uri="{FF2B5EF4-FFF2-40B4-BE49-F238E27FC236}">
                <a16:creationId xmlns:a16="http://schemas.microsoft.com/office/drawing/2014/main" id="{073E62DE-30F1-4DFD-A08A-A7F46F01F5C8}"/>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a:t>
            </a:r>
            <a:endParaRPr lang="en-gb"/>
          </a:p>
        </p:txBody>
      </p:sp>
      <p:sp>
        <p:nvSpPr>
          <p:cNvPr id="5" name="Slide Number Placeholder 4">
            <a:extLst>
              <a:ext uri="{FF2B5EF4-FFF2-40B4-BE49-F238E27FC236}">
                <a16:creationId xmlns:a16="http://schemas.microsoft.com/office/drawing/2014/main" id="{2252840E-B856-4A19-9FE8-B5ACC719C4FC}"/>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764AA29-B7F6-4299-8215-1A6CF7A7C7F0}" type="slidenum">
              <a:rPr/>
              <a:pPr rtl="0">
                <a:spcAft>
                  <a:spcPts val="600"/>
                </a:spcAft>
              </a:pPr>
              <a:t>12</a:t>
            </a:fld>
            <a:endParaRPr lang="en-gb"/>
          </a:p>
        </p:txBody>
      </p:sp>
      <p:pic>
        <p:nvPicPr>
          <p:cNvPr id="10" name="Picture 9" descr="A black cat with a tail&#10;&#10;Description automatically generated">
            <a:extLst>
              <a:ext uri="{FF2B5EF4-FFF2-40B4-BE49-F238E27FC236}">
                <a16:creationId xmlns:a16="http://schemas.microsoft.com/office/drawing/2014/main" id="{54E25F9B-C510-4FA3-BE51-298B6B346A8C}"/>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237521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BAA9E4-5730-4951-9A65-9CE5F4FAC264}"/>
              </a:ext>
            </a:extLst>
          </p:cNvPr>
          <p:cNvSpPr>
            <a:spLocks noGrp="1"/>
          </p:cNvSpPr>
          <p:nvPr>
            <p:ph type="title"/>
          </p:nvPr>
        </p:nvSpPr>
        <p:spPr>
          <a:xfrm>
            <a:off x="289248" y="1123837"/>
            <a:ext cx="6451110" cy="1255469"/>
          </a:xfrm>
        </p:spPr>
        <p:txBody>
          <a:bodyPr>
            <a:normAutofit/>
          </a:bodyPr>
          <a:lstStyle/>
          <a:p>
            <a:pPr rtl="0"/>
            <a:r>
              <a:rPr lang="en-gb" sz="3200" b="1" i="0" u="none" baseline="0" dirty="0">
                <a:ea typeface="Arial" panose="020B0604020202020204" pitchFamily="34" charset="0"/>
                <a:cs typeface="Arial" panose="020B0604020202020204" pitchFamily="34" charset="0"/>
                <a:sym typeface="Arial" panose="020B0604020202020204" pitchFamily="34" charset="0"/>
              </a:rPr>
              <a:t>Fall risk assessment</a:t>
            </a:r>
            <a:endParaRPr lang="en-gb" sz="3200" b="1" dirty="0"/>
          </a:p>
        </p:txBody>
      </p:sp>
      <p:sp>
        <p:nvSpPr>
          <p:cNvPr id="3" name="Content Placeholder 2">
            <a:extLst>
              <a:ext uri="{FF2B5EF4-FFF2-40B4-BE49-F238E27FC236}">
                <a16:creationId xmlns:a16="http://schemas.microsoft.com/office/drawing/2014/main" id="{15CF3FC3-A8F7-4AEF-921B-7C258C87C890}"/>
              </a:ext>
            </a:extLst>
          </p:cNvPr>
          <p:cNvSpPr>
            <a:spLocks noGrp="1"/>
          </p:cNvSpPr>
          <p:nvPr>
            <p:ph idx="1"/>
          </p:nvPr>
        </p:nvSpPr>
        <p:spPr>
          <a:xfrm>
            <a:off x="289248" y="2510395"/>
            <a:ext cx="6451109" cy="3274586"/>
          </a:xfrm>
        </p:spPr>
        <p:txBody>
          <a:bodyPr anchor="t">
            <a:normAutofit/>
          </a:bodyPr>
          <a:lstStyle/>
          <a:p>
            <a:pPr rtl="0">
              <a:lnSpc>
                <a:spcPct val="100000"/>
              </a:lnSpc>
              <a:buClr>
                <a:schemeClr val="bg1"/>
              </a:buClr>
              <a:buFont typeface="Arial" panose="020B0604020202020204" pitchFamily="34" charset="0"/>
              <a:buChar char="•"/>
            </a:pPr>
            <a:r>
              <a:rPr lang="en-gb" sz="1800" b="0" i="0" u="none" baseline="0" dirty="0">
                <a:solidFill>
                  <a:srgbClr val="FFFFFF"/>
                </a:solidFill>
                <a:cs typeface="Arial" panose="020B0604020202020204" pitchFamily="34" charset="0"/>
              </a:rPr>
              <a:t>The aim of the fall risk assessment indicators is to improve identification and prompt early intervention. </a:t>
            </a:r>
          </a:p>
          <a:p>
            <a:pPr rtl="0">
              <a:lnSpc>
                <a:spcPct val="100000"/>
              </a:lnSpc>
              <a:buClr>
                <a:schemeClr val="bg1"/>
              </a:buClr>
              <a:buFont typeface="Arial" panose="020B0604020202020204" pitchFamily="34" charset="0"/>
              <a:buChar char="•"/>
            </a:pPr>
            <a:r>
              <a:rPr lang="en-gb" sz="1800" b="0" i="0" u="none" baseline="0" dirty="0">
                <a:solidFill>
                  <a:srgbClr val="FFFFFF"/>
                </a:solidFill>
                <a:cs typeface="Arial" panose="020B0604020202020204" pitchFamily="34" charset="0"/>
                <a:hlinkClick r:id="rId3">
                  <a:extLst>
                    <a:ext uri="{A12FA001-AC4F-418D-AE19-62706E023703}">
                      <ahyp:hlinkClr xmlns:ahyp="http://schemas.microsoft.com/office/drawing/2018/hyperlinkcolor" val="tx"/>
                    </a:ext>
                  </a:extLst>
                </a:hlinkClick>
              </a:rPr>
              <a:t>Fall accident prevention - Health Points</a:t>
            </a:r>
            <a:endParaRPr lang="en-gb" altLang="fi-FI" sz="1800" dirty="0">
              <a:solidFill>
                <a:srgbClr val="FFFFFF"/>
              </a:solidFill>
              <a:cs typeface="Arial" panose="020B0604020202020204" pitchFamily="34" charset="0"/>
            </a:endParaRPr>
          </a:p>
          <a:p>
            <a:pPr rtl="0">
              <a:lnSpc>
                <a:spcPct val="100000"/>
              </a:lnSpc>
              <a:buClr>
                <a:schemeClr val="bg1"/>
              </a:buClr>
              <a:buFont typeface="Arial" panose="020B0604020202020204" pitchFamily="34" charset="0"/>
              <a:buChar char="•"/>
            </a:pPr>
            <a:r>
              <a:rPr lang="en-gb" sz="1800" b="0" i="0" u="none" baseline="0" dirty="0">
                <a:solidFill>
                  <a:srgbClr val="FFFFFF"/>
                </a:solidFill>
                <a:cs typeface="Arial" panose="020B0604020202020204" pitchFamily="34" charset="0"/>
                <a:hlinkClick r:id="rId4">
                  <a:extLst>
                    <a:ext uri="{A12FA001-AC4F-418D-AE19-62706E023703}">
                      <ahyp:hlinkClr xmlns:ahyp="http://schemas.microsoft.com/office/drawing/2018/hyperlinkcolor" val="tx"/>
                    </a:ext>
                  </a:extLst>
                </a:hlinkClick>
              </a:rPr>
              <a:t>Fall risk assessment form</a:t>
            </a:r>
            <a:r>
              <a:rPr lang="en-gb" sz="1800" b="0" i="0" u="none" baseline="0" dirty="0">
                <a:solidFill>
                  <a:srgbClr val="FFFFFF"/>
                </a:solidFill>
                <a:cs typeface="Arial" panose="020B0604020202020204" pitchFamily="34" charset="0"/>
              </a:rPr>
              <a:t> developed in the </a:t>
            </a:r>
            <a:r>
              <a:rPr lang="en-gb" sz="1800" b="0" i="0" u="none" baseline="0" dirty="0" err="1">
                <a:solidFill>
                  <a:srgbClr val="FFFFFF"/>
                </a:solidFill>
                <a:cs typeface="Arial" panose="020B0604020202020204" pitchFamily="34" charset="0"/>
              </a:rPr>
              <a:t>KaatumisSeula</a:t>
            </a:r>
            <a:r>
              <a:rPr lang="en-gb" sz="1800" b="0" i="0" u="none" baseline="0" dirty="0">
                <a:solidFill>
                  <a:srgbClr val="FFFFFF"/>
                </a:solidFill>
                <a:cs typeface="Arial" panose="020B0604020202020204" pitchFamily="34" charset="0"/>
              </a:rPr>
              <a:t>® project </a:t>
            </a:r>
          </a:p>
          <a:p>
            <a:pPr lvl="1" rtl="0">
              <a:lnSpc>
                <a:spcPct val="100000"/>
              </a:lnSpc>
              <a:buClr>
                <a:schemeClr val="bg1"/>
              </a:buClr>
              <a:buFont typeface="Arial" panose="020B0604020202020204" pitchFamily="34" charset="0"/>
              <a:buChar char="•"/>
            </a:pPr>
            <a:r>
              <a:rPr lang="en-gb" b="0" i="0" u="none" baseline="0" dirty="0">
                <a:solidFill>
                  <a:srgbClr val="FFFFFF"/>
                </a:solidFill>
                <a:cs typeface="Arial" panose="020B0604020202020204" pitchFamily="34" charset="0"/>
              </a:rPr>
              <a:t>Based on the older person’s own assessment. </a:t>
            </a:r>
          </a:p>
          <a:p>
            <a:pPr lvl="1" rtl="0">
              <a:lnSpc>
                <a:spcPct val="100000"/>
              </a:lnSpc>
              <a:buClr>
                <a:schemeClr val="bg1"/>
              </a:buClr>
              <a:buFont typeface="Arial" panose="020B0604020202020204" pitchFamily="34" charset="0"/>
              <a:buChar char="•"/>
            </a:pPr>
            <a:r>
              <a:rPr lang="en-gb" b="0" i="0" u="none" baseline="0" dirty="0">
                <a:solidFill>
                  <a:srgbClr val="FFFFFF"/>
                </a:solidFill>
                <a:cs typeface="Arial" panose="020B0604020202020204" pitchFamily="34" charset="0"/>
              </a:rPr>
              <a:t>The online app can be accessed on a smartphone, tablet or computer and does not require downloading or logging in</a:t>
            </a:r>
            <a:r>
              <a:rPr lang="en-gb" b="0" i="0" u="none" baseline="0" dirty="0">
                <a:solidFill>
                  <a:srgbClr val="FFFFFF"/>
                </a:solidFill>
                <a:ea typeface="Arial" panose="020B0604020202020204" pitchFamily="34" charset="0"/>
                <a:cs typeface="Arial" panose="020B0604020202020204" pitchFamily="34" charset="0"/>
                <a:sym typeface="Arial" panose="020B0604020202020204" pitchFamily="34" charset="0"/>
              </a:rPr>
              <a:t>. </a:t>
            </a:r>
          </a:p>
          <a:p>
            <a:endParaRPr lang="en-gb" dirty="0">
              <a:solidFill>
                <a:srgbClr val="FFFFFF"/>
              </a:solidFill>
            </a:endParaRPr>
          </a:p>
        </p:txBody>
      </p:sp>
      <p:pic>
        <p:nvPicPr>
          <p:cNvPr id="7" name="Picture 6" descr="A poster with a cartoon character&#10;&#10;Description automatically generated">
            <a:extLst>
              <a:ext uri="{FF2B5EF4-FFF2-40B4-BE49-F238E27FC236}">
                <a16:creationId xmlns:a16="http://schemas.microsoft.com/office/drawing/2014/main" id="{EB6E8F8C-3FDC-EEDC-1C06-337985F82083}"/>
              </a:ext>
            </a:extLst>
          </p:cNvPr>
          <p:cNvPicPr>
            <a:picLocks noChangeAspect="1"/>
          </p:cNvPicPr>
          <p:nvPr/>
        </p:nvPicPr>
        <p:blipFill rotWithShape="1">
          <a:blip r:embed="rId5">
            <a:extLst>
              <a:ext uri="{28A0092B-C50C-407E-A947-70E740481C1C}">
                <a14:useLocalDpi xmlns:a14="http://schemas.microsoft.com/office/drawing/2010/main" val="0"/>
              </a:ext>
            </a:extLst>
          </a:blip>
          <a:srcRect r="2239" b="3"/>
          <a:stretch/>
        </p:blipFill>
        <p:spPr>
          <a:xfrm>
            <a:off x="7545032" y="759599"/>
            <a:ext cx="3778286" cy="5330650"/>
          </a:xfrm>
          <a:prstGeom prst="rect">
            <a:avLst/>
          </a:prstGeom>
        </p:spPr>
      </p:pic>
      <p:sp>
        <p:nvSpPr>
          <p:cNvPr id="4" name="Footer Placeholder 3">
            <a:extLst>
              <a:ext uri="{FF2B5EF4-FFF2-40B4-BE49-F238E27FC236}">
                <a16:creationId xmlns:a16="http://schemas.microsoft.com/office/drawing/2014/main" id="{81E00FD4-50C2-40F4-9CB5-2E26EE18D599}"/>
              </a:ext>
            </a:extLst>
          </p:cNvPr>
          <p:cNvSpPr>
            <a:spLocks noGrp="1"/>
          </p:cNvSpPr>
          <p:nvPr>
            <p:ph type="ftr" sz="quarter" idx="11"/>
          </p:nvPr>
        </p:nvSpPr>
        <p:spPr>
          <a:xfrm>
            <a:off x="3869268" y="6356350"/>
            <a:ext cx="5911517" cy="365125"/>
          </a:xfrm>
        </p:spPr>
        <p:txBody>
          <a:bodyPr>
            <a:normAutofit/>
          </a:bodyPr>
          <a:lstStyle/>
          <a:p>
            <a:pPr rtl="0">
              <a:spcAft>
                <a:spcPts val="600"/>
              </a:spcAft>
            </a:pPr>
            <a:r>
              <a:rPr lang="en-gb" b="0" i="0" u="none" baseline="0"/>
              <a:t>Home safety coaching</a:t>
            </a:r>
            <a:endParaRPr lang="en-gb"/>
          </a:p>
        </p:txBody>
      </p:sp>
      <p:sp>
        <p:nvSpPr>
          <p:cNvPr id="5" name="Slide Number Placeholder 4">
            <a:extLst>
              <a:ext uri="{FF2B5EF4-FFF2-40B4-BE49-F238E27FC236}">
                <a16:creationId xmlns:a16="http://schemas.microsoft.com/office/drawing/2014/main" id="{75224F8E-BF88-4D3E-AB87-B67450CFE895}"/>
              </a:ext>
            </a:extLst>
          </p:cNvPr>
          <p:cNvSpPr>
            <a:spLocks noGrp="1"/>
          </p:cNvSpPr>
          <p:nvPr>
            <p:ph type="sldNum" sz="quarter" idx="12"/>
          </p:nvPr>
        </p:nvSpPr>
        <p:spPr>
          <a:xfrm>
            <a:off x="10634135" y="6356350"/>
            <a:ext cx="1530927" cy="365125"/>
          </a:xfrm>
        </p:spPr>
        <p:txBody>
          <a:bodyPr>
            <a:normAutofit/>
          </a:bodyPr>
          <a:lstStyle/>
          <a:p>
            <a:pPr rtl="0">
              <a:spcAft>
                <a:spcPts val="600"/>
              </a:spcAft>
            </a:pPr>
            <a:fld id="{3764AA29-B7F6-4299-8215-1A6CF7A7C7F0}" type="slidenum">
              <a:rPr/>
              <a:pPr rtl="0">
                <a:spcAft>
                  <a:spcPts val="600"/>
                </a:spcAft>
              </a:pPr>
              <a:t>13</a:t>
            </a:fld>
            <a:endParaRPr lang="en-gb"/>
          </a:p>
        </p:txBody>
      </p:sp>
    </p:spTree>
    <p:extLst>
      <p:ext uri="{BB962C8B-B14F-4D97-AF65-F5344CB8AC3E}">
        <p14:creationId xmlns:p14="http://schemas.microsoft.com/office/powerpoint/2010/main" val="373667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8" name="Rectangle 37">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4B4653C8-D40F-47A2-A04D-CBD7FB3EB318}"/>
              </a:ext>
            </a:extLst>
          </p:cNvPr>
          <p:cNvSpPr/>
          <p:nvPr/>
        </p:nvSpPr>
        <p:spPr>
          <a:xfrm>
            <a:off x="252920" y="1744580"/>
            <a:ext cx="3616348" cy="4240168"/>
          </a:xfrm>
          <a:prstGeom prst="rect">
            <a:avLst/>
          </a:prstGeom>
        </p:spPr>
        <p:txBody>
          <a:bodyPr vert="horz" lIns="91440" tIns="45720" rIns="91440" bIns="45720" rtlCol="0" anchor="t">
            <a:normAutofit/>
          </a:bodyPr>
          <a:lstStyle/>
          <a:p>
            <a:pPr lvl="0" indent="-182880" defTabSz="914400" fontAlgn="base">
              <a:lnSpc>
                <a:spcPct val="90000"/>
              </a:lnSpc>
              <a:spcBef>
                <a:spcPct val="0"/>
              </a:spcBef>
              <a:spcAft>
                <a:spcPts val="600"/>
              </a:spcAft>
              <a:buClr>
                <a:schemeClr val="accent1"/>
              </a:buClr>
              <a:buFont typeface="Wingdings 2" pitchFamily="18" charset="2"/>
              <a:buChar char=""/>
            </a:pPr>
            <a:r>
              <a:rPr lang="en-gb" sz="3200" b="1" i="0" u="none" baseline="0" dirty="0">
                <a:solidFill>
                  <a:schemeClr val="bg1"/>
                </a:solidFill>
                <a:latin typeface="+mj-lt"/>
                <a:ea typeface="Arial" panose="020B0604020202020204" pitchFamily="34" charset="0"/>
                <a:cs typeface="Arial" panose="020B0604020202020204" pitchFamily="34" charset="0"/>
                <a:sym typeface="Arial" panose="020B0604020202020204" pitchFamily="34" charset="0"/>
              </a:rPr>
              <a:t>Fall risk assessment</a:t>
            </a:r>
            <a:endParaRPr lang="en-US" sz="3200" b="0" i="0" u="none" baseline="0" dirty="0">
              <a:solidFill>
                <a:schemeClr val="bg1"/>
              </a:solidFill>
              <a:latin typeface="+mj-lt"/>
            </a:endParaRPr>
          </a:p>
          <a:p>
            <a:pPr lvl="0" indent="-182880" defTabSz="914400" fontAlgn="base">
              <a:lnSpc>
                <a:spcPct val="90000"/>
              </a:lnSpc>
              <a:spcBef>
                <a:spcPct val="0"/>
              </a:spcBef>
              <a:spcAft>
                <a:spcPts val="600"/>
              </a:spcAft>
              <a:buClr>
                <a:schemeClr val="accent1"/>
              </a:buClr>
              <a:buFont typeface="Wingdings 2" pitchFamily="18" charset="2"/>
              <a:buChar char=""/>
            </a:pPr>
            <a:endParaRPr lang="en-US" dirty="0">
              <a:solidFill>
                <a:srgbClr val="FFFFFF"/>
              </a:solidFill>
            </a:endParaRPr>
          </a:p>
          <a:p>
            <a:pPr lvl="0" indent="-182880" defTabSz="914400" fontAlgn="base">
              <a:spcBef>
                <a:spcPct val="0"/>
              </a:spcBef>
              <a:spcAft>
                <a:spcPts val="600"/>
              </a:spcAft>
              <a:buClr>
                <a:schemeClr val="bg1"/>
              </a:buClr>
              <a:buFont typeface="Wingdings 2" pitchFamily="18" charset="2"/>
              <a:buChar char=""/>
            </a:pPr>
            <a:r>
              <a:rPr lang="en-US" b="0" i="0" u="none" baseline="0" dirty="0">
                <a:solidFill>
                  <a:srgbClr val="FFFFFF"/>
                </a:solidFill>
              </a:rPr>
              <a:t> Based on the answers, the person receives a rough estimate of their risk of falling. </a:t>
            </a:r>
          </a:p>
          <a:p>
            <a:pPr lvl="0" indent="-182880" defTabSz="914400" fontAlgn="base">
              <a:spcBef>
                <a:spcPct val="0"/>
              </a:spcBef>
              <a:spcAft>
                <a:spcPts val="600"/>
              </a:spcAft>
              <a:buClr>
                <a:schemeClr val="bg1"/>
              </a:buClr>
              <a:buFont typeface="Wingdings 2" pitchFamily="18" charset="2"/>
              <a:buChar char=""/>
            </a:pPr>
            <a:r>
              <a:rPr lang="en-US" b="0" i="0" u="none" baseline="0" dirty="0">
                <a:solidFill>
                  <a:srgbClr val="FFFFFF"/>
                </a:solidFill>
              </a:rPr>
              <a:t> If the risk of falling is elevated, the person filling in the form will receive feedback on recommended measures and tips on how to make use of the KaatumisSeula® tools. </a:t>
            </a:r>
          </a:p>
        </p:txBody>
      </p:sp>
      <p:pic>
        <p:nvPicPr>
          <p:cNvPr id="9" name="Picture 8" descr="A checklist with text on it&#10;&#10;Description automatically generated">
            <a:extLst>
              <a:ext uri="{FF2B5EF4-FFF2-40B4-BE49-F238E27FC236}">
                <a16:creationId xmlns:a16="http://schemas.microsoft.com/office/drawing/2014/main" id="{5AFFD304-9080-E31E-8F7D-7BCA5B2FA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391" y="1051167"/>
            <a:ext cx="3435968" cy="4755666"/>
          </a:xfrm>
          <a:prstGeom prst="rect">
            <a:avLst/>
          </a:prstGeom>
        </p:spPr>
      </p:pic>
      <p:pic>
        <p:nvPicPr>
          <p:cNvPr id="11" name="Picture 10" descr="A cartoon of a person on a rug&#10;&#10;Description automatically generated">
            <a:extLst>
              <a:ext uri="{FF2B5EF4-FFF2-40B4-BE49-F238E27FC236}">
                <a16:creationId xmlns:a16="http://schemas.microsoft.com/office/drawing/2014/main" id="{B2749A34-AD02-0E14-8F12-301AAB970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399" y="1083629"/>
            <a:ext cx="3435969" cy="4690742"/>
          </a:xfrm>
          <a:prstGeom prst="rect">
            <a:avLst/>
          </a:prstGeom>
        </p:spPr>
      </p:pic>
      <p:sp>
        <p:nvSpPr>
          <p:cNvPr id="2" name="Footer Placeholder 1">
            <a:extLst>
              <a:ext uri="{FF2B5EF4-FFF2-40B4-BE49-F238E27FC236}">
                <a16:creationId xmlns:a16="http://schemas.microsoft.com/office/drawing/2014/main" id="{28B53AE3-CBEF-423C-9349-E8A3D83C4181}"/>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b="0" i="0" u="none" kern="1200" baseline="0" dirty="0">
                <a:solidFill>
                  <a:schemeClr val="tx1">
                    <a:lumMod val="50000"/>
                    <a:lumOff val="50000"/>
                  </a:schemeClr>
                </a:solidFill>
                <a:latin typeface="+mn-lt"/>
                <a:ea typeface="+mn-ea"/>
                <a:cs typeface="+mn-cs"/>
              </a:rPr>
              <a:t>Home safety coaching</a:t>
            </a:r>
            <a:endParaRPr lang="en-US" kern="1200" dirty="0">
              <a:solidFill>
                <a:schemeClr val="tx1">
                  <a:lumMod val="50000"/>
                  <a:lumOff val="50000"/>
                </a:schemeClr>
              </a:solidFill>
              <a:latin typeface="+mn-lt"/>
              <a:ea typeface="+mn-ea"/>
              <a:cs typeface="+mn-cs"/>
            </a:endParaRPr>
          </a:p>
        </p:txBody>
      </p:sp>
      <p:sp>
        <p:nvSpPr>
          <p:cNvPr id="3" name="Slide Number Placeholder 2">
            <a:extLst>
              <a:ext uri="{FF2B5EF4-FFF2-40B4-BE49-F238E27FC236}">
                <a16:creationId xmlns:a16="http://schemas.microsoft.com/office/drawing/2014/main" id="{3151D734-8D27-478E-BC08-85F5DAA1E5C5}"/>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764AA29-B7F6-4299-8215-1A6CF7A7C7F0}" type="slidenum">
              <a:rPr lang="en-US" b="1" kern="1200" dirty="0">
                <a:solidFill>
                  <a:schemeClr val="accent1"/>
                </a:solidFill>
                <a:latin typeface="+mn-lt"/>
                <a:ea typeface="+mn-ea"/>
                <a:cs typeface="+mn-cs"/>
              </a:rPr>
              <a:pPr>
                <a:spcAft>
                  <a:spcPts val="600"/>
                </a:spcAft>
              </a:pPr>
              <a:t>14</a:t>
            </a:fld>
            <a:endParaRPr lang="en-US" b="1" kern="1200" dirty="0">
              <a:solidFill>
                <a:schemeClr val="accent1"/>
              </a:solidFill>
              <a:latin typeface="+mn-lt"/>
              <a:ea typeface="+mn-ea"/>
              <a:cs typeface="+mn-cs"/>
            </a:endParaRPr>
          </a:p>
        </p:txBody>
      </p:sp>
      <p:sp>
        <p:nvSpPr>
          <p:cNvPr id="4" name="Rectangle 3">
            <a:extLst>
              <a:ext uri="{FF2B5EF4-FFF2-40B4-BE49-F238E27FC236}">
                <a16:creationId xmlns:a16="http://schemas.microsoft.com/office/drawing/2014/main" id="{B154A06E-86E3-4207-A58C-B8FC82822D67}"/>
              </a:ext>
            </a:extLst>
          </p:cNvPr>
          <p:cNvSpPr/>
          <p:nvPr/>
        </p:nvSpPr>
        <p:spPr>
          <a:xfrm>
            <a:off x="289248" y="2510395"/>
            <a:ext cx="6451109" cy="3274586"/>
          </a:xfrm>
          <a:prstGeom prst="rect">
            <a:avLst/>
          </a:prstGeom>
        </p:spPr>
        <p:txBody>
          <a:bodyPr vert="horz" lIns="91440" tIns="45720" rIns="91440" bIns="45720" rtlCol="0" anchor="t">
            <a:normAutofit/>
          </a:bodyPr>
          <a:lstStyle/>
          <a:p>
            <a:pPr indent="-182880" algn="l" defTabSz="914400" rtl="0">
              <a:lnSpc>
                <a:spcPct val="90000"/>
              </a:lnSpc>
              <a:spcAft>
                <a:spcPts val="600"/>
              </a:spcAft>
              <a:buClr>
                <a:schemeClr val="accent1"/>
              </a:buClr>
              <a:buSzTx/>
              <a:buFont typeface="Wingdings 2" pitchFamily="18" charset="2"/>
              <a:buChar char=""/>
            </a:pPr>
            <a:endParaRPr lang="en-gb" altLang="fi-FI" dirty="0">
              <a:solidFill>
                <a:srgbClr val="FFFFFF"/>
              </a:solidFill>
            </a:endParaRPr>
          </a:p>
        </p:txBody>
      </p:sp>
      <p:pic>
        <p:nvPicPr>
          <p:cNvPr id="16" name="Picture 15" descr="A picture containing silhouette&#10;&#10;Description automatically generated">
            <a:extLst>
              <a:ext uri="{FF2B5EF4-FFF2-40B4-BE49-F238E27FC236}">
                <a16:creationId xmlns:a16="http://schemas.microsoft.com/office/drawing/2014/main" id="{8F433C84-DF09-4428-8002-986E61FC0570}"/>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220510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extBox 13">
            <a:extLst>
              <a:ext uri="{FF2B5EF4-FFF2-40B4-BE49-F238E27FC236}">
                <a16:creationId xmlns:a16="http://schemas.microsoft.com/office/drawing/2014/main" id="{A4AC37D8-02B9-DC1D-63C4-464B155A1E0C}"/>
              </a:ext>
            </a:extLst>
          </p:cNvPr>
          <p:cNvSpPr txBox="1"/>
          <p:nvPr/>
        </p:nvSpPr>
        <p:spPr>
          <a:xfrm>
            <a:off x="1069848" y="4590661"/>
            <a:ext cx="10210862" cy="106569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spc="-100" dirty="0">
                <a:solidFill>
                  <a:srgbClr val="FFFFFF"/>
                </a:solidFill>
                <a:latin typeface="+mj-lt"/>
                <a:ea typeface="+mj-ea"/>
                <a:cs typeface="+mj-cs"/>
              </a:rPr>
              <a:t>Tools for downloading and printing</a:t>
            </a:r>
          </a:p>
          <a:p>
            <a:pPr defTabSz="914400">
              <a:lnSpc>
                <a:spcPct val="90000"/>
              </a:lnSpc>
              <a:spcBef>
                <a:spcPct val="0"/>
              </a:spcBef>
              <a:spcAft>
                <a:spcPts val="600"/>
              </a:spcAft>
            </a:pPr>
            <a:r>
              <a:rPr lang="en-US" sz="2000" b="0" i="0" spc="-100" dirty="0">
                <a:solidFill>
                  <a:srgbClr val="FFFFFF"/>
                </a:solidFill>
                <a:effectLst/>
                <a:latin typeface="+mj-lt"/>
                <a:ea typeface="+mj-ea"/>
                <a:cs typeface="+mj-cs"/>
                <a:hlinkClick r:id="rId2"/>
              </a:rPr>
              <a:t>KaatumisSeula Tools to Prevent Falls</a:t>
            </a:r>
            <a:endParaRPr lang="en-US" sz="2000" b="0" i="0" spc="-100" dirty="0">
              <a:solidFill>
                <a:srgbClr val="FFFFFF"/>
              </a:solidFill>
              <a:effectLst/>
              <a:latin typeface="+mj-lt"/>
              <a:ea typeface="+mj-ea"/>
              <a:cs typeface="+mj-cs"/>
            </a:endParaRPr>
          </a:p>
        </p:txBody>
      </p:sp>
      <p:pic>
        <p:nvPicPr>
          <p:cNvPr id="7" name="Picture 12" descr="A questionnaire with text and images&#10;&#10;Description automatically generated">
            <a:extLst>
              <a:ext uri="{FF2B5EF4-FFF2-40B4-BE49-F238E27FC236}">
                <a16:creationId xmlns:a16="http://schemas.microsoft.com/office/drawing/2014/main" id="{AD78B630-BE47-4DD3-1530-54E9FC1C3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691" y="487383"/>
            <a:ext cx="2539145" cy="3551253"/>
          </a:xfrm>
          <a:prstGeom prst="rect">
            <a:avLst/>
          </a:prstGeom>
        </p:spPr>
      </p:pic>
      <p:pic>
        <p:nvPicPr>
          <p:cNvPr id="13" name="Picture 8" descr="A diagram of physical activity&#10;&#10;Description automatically generated">
            <a:extLst>
              <a:ext uri="{FF2B5EF4-FFF2-40B4-BE49-F238E27FC236}">
                <a16:creationId xmlns:a16="http://schemas.microsoft.com/office/drawing/2014/main" id="{AE788A36-D75C-0B21-DCBB-45E53A4A4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702" y="528287"/>
            <a:ext cx="2539145" cy="3478282"/>
          </a:xfrm>
          <a:prstGeom prst="rect">
            <a:avLst/>
          </a:prstGeom>
        </p:spPr>
      </p:pic>
      <p:pic>
        <p:nvPicPr>
          <p:cNvPr id="5" name="Picture 10" descr="A questionnaire with text on it&#10;&#10;Description automatically generated">
            <a:extLst>
              <a:ext uri="{FF2B5EF4-FFF2-40B4-BE49-F238E27FC236}">
                <a16:creationId xmlns:a16="http://schemas.microsoft.com/office/drawing/2014/main" id="{34684D9D-7730-5D0B-A098-3A620DF2A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713" y="517891"/>
            <a:ext cx="2539147" cy="3490236"/>
          </a:xfrm>
          <a:prstGeom prst="rect">
            <a:avLst/>
          </a:prstGeom>
        </p:spPr>
      </p:pic>
      <p:pic>
        <p:nvPicPr>
          <p:cNvPr id="10" name="Picture 6" descr="A poster of a physical activity&#10;&#10;Description automatically generated">
            <a:extLst>
              <a:ext uri="{FF2B5EF4-FFF2-40B4-BE49-F238E27FC236}">
                <a16:creationId xmlns:a16="http://schemas.microsoft.com/office/drawing/2014/main" id="{0B0E98DE-B7F0-8EDF-831F-678020250E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725" y="523867"/>
            <a:ext cx="2539147" cy="3478284"/>
          </a:xfrm>
          <a:prstGeom prst="rect">
            <a:avLst/>
          </a:prstGeom>
        </p:spPr>
      </p:pic>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b="0" i="0" u="none" kern="1200" baseline="0" dirty="0">
                <a:solidFill>
                  <a:schemeClr val="tx1">
                    <a:lumMod val="50000"/>
                    <a:lumOff val="50000"/>
                  </a:schemeClr>
                </a:solidFill>
                <a:latin typeface="+mn-lt"/>
                <a:ea typeface="+mn-ea"/>
                <a:cs typeface="+mn-cs"/>
              </a:rPr>
              <a:t>Home safety coaching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A7CD31F4-64FA-4BA0-9498-67783267A8C8}" type="slidenum">
              <a:rPr lang="en-US" b="1" kern="1200" dirty="0">
                <a:solidFill>
                  <a:schemeClr val="accent1"/>
                </a:solidFill>
                <a:latin typeface="+mn-lt"/>
                <a:ea typeface="+mn-ea"/>
                <a:cs typeface="+mn-cs"/>
              </a:rPr>
              <a:pPr>
                <a:spcAft>
                  <a:spcPts val="600"/>
                </a:spcAft>
              </a:pPr>
              <a:t>15</a:t>
            </a:fld>
            <a:endParaRPr lang="en-US" b="1" kern="1200" dirty="0">
              <a:solidFill>
                <a:schemeClr val="accent1"/>
              </a:solidFill>
              <a:latin typeface="+mn-lt"/>
              <a:ea typeface="+mn-ea"/>
              <a:cs typeface="+mn-cs"/>
            </a:endParaRPr>
          </a:p>
        </p:txBody>
      </p:sp>
      <p:pic>
        <p:nvPicPr>
          <p:cNvPr id="20" name="Picture 15" descr="A picture containing silhouette&#10;&#10;Description automatically generated">
            <a:extLst>
              <a:ext uri="{FF2B5EF4-FFF2-40B4-BE49-F238E27FC236}">
                <a16:creationId xmlns:a16="http://schemas.microsoft.com/office/drawing/2014/main" id="{C14C7230-3FE0-480E-D5EF-43FFC4D62AC3}"/>
              </a:ext>
            </a:extLst>
          </p:cNvPr>
          <p:cNvPicPr>
            <a:picLocks noChangeAspect="1"/>
          </p:cNvPicPr>
          <p:nvPr/>
        </p:nvPicPr>
        <p:blipFill>
          <a:blip r:embed="rId7"/>
          <a:stretch>
            <a:fillRect/>
          </a:stretch>
        </p:blipFill>
        <p:spPr>
          <a:xfrm>
            <a:off x="128337" y="1"/>
            <a:ext cx="1040063" cy="698628"/>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solidFill>
                  <a:srgbClr val="FFFFFF"/>
                </a:solidFill>
              </a:rPr>
              <a:pPr algn="r" rtl="0">
                <a:spcAft>
                  <a:spcPts val="600"/>
                </a:spcAft>
              </a:pPr>
              <a:t>16</a:t>
            </a:fld>
            <a:endParaRPr lang="en-gb">
              <a:solidFill>
                <a:srgbClr val="FFFFFF"/>
              </a:solidFill>
            </a:endParaRPr>
          </a:p>
        </p:txBody>
      </p:sp>
      <p:pic>
        <p:nvPicPr>
          <p:cNvPr id="9" name="Picture 8" descr="A black cat with a tail&#10;&#10;Description automatically generated">
            <a:extLst>
              <a:ext uri="{FF2B5EF4-FFF2-40B4-BE49-F238E27FC236}">
                <a16:creationId xmlns:a16="http://schemas.microsoft.com/office/drawing/2014/main" id="{0A6CDD2F-5E17-1306-0C8C-2B9BC5AB1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spTree>
    <p:extLst>
      <p:ext uri="{BB962C8B-B14F-4D97-AF65-F5344CB8AC3E}">
        <p14:creationId xmlns:p14="http://schemas.microsoft.com/office/powerpoint/2010/main" val="316276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A34A-062A-4D71-A345-45B4F36665AE}"/>
              </a:ext>
            </a:extLst>
          </p:cNvPr>
          <p:cNvSpPr>
            <a:spLocks noGrp="1"/>
          </p:cNvSpPr>
          <p:nvPr>
            <p:ph type="title"/>
          </p:nvPr>
        </p:nvSpPr>
        <p:spPr>
          <a:xfrm>
            <a:off x="252919" y="1123837"/>
            <a:ext cx="2947482" cy="4601183"/>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Accidental falls resulting in death in 1998–2020</a:t>
            </a:r>
            <a:endParaRPr lang="en-gb" sz="3200" b="1" dirty="0"/>
          </a:p>
        </p:txBody>
      </p:sp>
      <p:sp>
        <p:nvSpPr>
          <p:cNvPr id="6" name="Slide Number Placeholder 5">
            <a:extLst>
              <a:ext uri="{FF2B5EF4-FFF2-40B4-BE49-F238E27FC236}">
                <a16:creationId xmlns:a16="http://schemas.microsoft.com/office/drawing/2014/main" id="{2BFC6728-BA3D-406A-BD11-E5A940254840}"/>
              </a:ext>
            </a:extLst>
          </p:cNvPr>
          <p:cNvSpPr>
            <a:spLocks noGrp="1"/>
          </p:cNvSpPr>
          <p:nvPr>
            <p:ph type="sldNum" sz="quarter" idx="12"/>
          </p:nvPr>
        </p:nvSpPr>
        <p:spPr>
          <a:xfrm>
            <a:off x="10634135" y="6356350"/>
            <a:ext cx="153092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764AA29-B7F6-4299-8215-1A6CF7A7C7F0}" type="slidenum">
              <a:rPr kumimoji="0" sz="1200" b="1" i="0" u="none" strike="noStrike" kern="1200" cap="none" spc="0" normalizeH="0" baseline="0">
                <a:ln>
                  <a:noFill/>
                </a:ln>
                <a:solidFill>
                  <a:srgbClr val="0F6FC6"/>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gb" sz="1200" b="1" i="0" u="none" strike="noStrike" kern="1200" cap="none" spc="0" normalizeH="0" baseline="0" noProof="0">
              <a:ln>
                <a:noFill/>
              </a:ln>
              <a:solidFill>
                <a:srgbClr val="0F6FC6"/>
              </a:solidFill>
              <a:effectLst/>
              <a:uLnTx/>
              <a:uFillTx/>
              <a:latin typeface="Corbel" panose="020B0503020204020204"/>
              <a:ea typeface="+mn-ea"/>
              <a:cs typeface="+mn-cs"/>
            </a:endParaRPr>
          </a:p>
        </p:txBody>
      </p:sp>
      <p:graphicFrame>
        <p:nvGraphicFramePr>
          <p:cNvPr id="7" name="Chart 1">
            <a:extLst>
              <a:ext uri="{FF2B5EF4-FFF2-40B4-BE49-F238E27FC236}">
                <a16:creationId xmlns:a16="http://schemas.microsoft.com/office/drawing/2014/main" id="{514E430F-CD0B-489F-B4D9-1F05614DC5B2}"/>
              </a:ext>
            </a:extLst>
          </p:cNvPr>
          <p:cNvGraphicFramePr>
            <a:graphicFrameLocks noGrp="1"/>
          </p:cNvGraphicFramePr>
          <p:nvPr>
            <p:ph idx="1"/>
            <p:extLst>
              <p:ext uri="{D42A27DB-BD31-4B8C-83A1-F6EECF244321}">
                <p14:modId xmlns:p14="http://schemas.microsoft.com/office/powerpoint/2010/main" val="1028940102"/>
              </p:ext>
            </p:extLst>
          </p:nvPr>
        </p:nvGraphicFramePr>
        <p:xfrm>
          <a:off x="3759896" y="885459"/>
          <a:ext cx="7728267" cy="50873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6832245-2A0B-7B26-873B-9297E84C3189}"/>
              </a:ext>
            </a:extLst>
          </p:cNvPr>
          <p:cNvSpPr txBox="1"/>
          <p:nvPr/>
        </p:nvSpPr>
        <p:spPr>
          <a:xfrm>
            <a:off x="10634134" y="1232338"/>
            <a:ext cx="653975" cy="276999"/>
          </a:xfrm>
          <a:prstGeom prst="rect">
            <a:avLst/>
          </a:prstGeom>
          <a:solidFill>
            <a:schemeClr val="bg1"/>
          </a:solidFill>
        </p:spPr>
        <p:txBody>
          <a:bodyPr wrap="square" rtlCol="0">
            <a:spAutoFit/>
          </a:bodyPr>
          <a:lstStyle/>
          <a:p>
            <a:r>
              <a:rPr lang="fi-FI" sz="1200" dirty="0"/>
              <a:t>Total</a:t>
            </a:r>
            <a:endParaRPr lang="fi-FI" dirty="0"/>
          </a:p>
        </p:txBody>
      </p:sp>
      <p:sp>
        <p:nvSpPr>
          <p:cNvPr id="4" name="TextBox 3">
            <a:extLst>
              <a:ext uri="{FF2B5EF4-FFF2-40B4-BE49-F238E27FC236}">
                <a16:creationId xmlns:a16="http://schemas.microsoft.com/office/drawing/2014/main" id="{D8AA9FDE-0189-9996-60DC-AFF376E1B050}"/>
              </a:ext>
            </a:extLst>
          </p:cNvPr>
          <p:cNvSpPr txBox="1"/>
          <p:nvPr/>
        </p:nvSpPr>
        <p:spPr>
          <a:xfrm>
            <a:off x="10634134" y="1605395"/>
            <a:ext cx="470000" cy="276999"/>
          </a:xfrm>
          <a:prstGeom prst="rect">
            <a:avLst/>
          </a:prstGeom>
          <a:solidFill>
            <a:schemeClr val="bg1"/>
          </a:solidFill>
        </p:spPr>
        <p:txBody>
          <a:bodyPr wrap="none" rtlCol="0">
            <a:spAutoFit/>
          </a:bodyPr>
          <a:lstStyle/>
          <a:p>
            <a:r>
              <a:rPr lang="fi-FI" sz="1200" dirty="0" err="1"/>
              <a:t>Men</a:t>
            </a:r>
            <a:endParaRPr lang="fi-FI" dirty="0"/>
          </a:p>
        </p:txBody>
      </p:sp>
      <p:pic>
        <p:nvPicPr>
          <p:cNvPr id="8" name="Picture 7" descr="A picture containing silhouette&#10;&#10;Description automatically generated">
            <a:extLst>
              <a:ext uri="{FF2B5EF4-FFF2-40B4-BE49-F238E27FC236}">
                <a16:creationId xmlns:a16="http://schemas.microsoft.com/office/drawing/2014/main" id="{0370D442-A94D-27A2-99DC-6D03A09E06C7}"/>
              </a:ext>
            </a:extLst>
          </p:cNvPr>
          <p:cNvPicPr>
            <a:picLocks noChangeAspect="1"/>
          </p:cNvPicPr>
          <p:nvPr/>
        </p:nvPicPr>
        <p:blipFill>
          <a:blip r:embed="rId4"/>
          <a:stretch>
            <a:fillRect/>
          </a:stretch>
        </p:blipFill>
        <p:spPr>
          <a:xfrm>
            <a:off x="128337" y="1"/>
            <a:ext cx="1040063" cy="698628"/>
          </a:xfrm>
          <a:prstGeom prst="rect">
            <a:avLst/>
          </a:prstGeom>
        </p:spPr>
      </p:pic>
      <p:sp>
        <p:nvSpPr>
          <p:cNvPr id="10" name="Footer Placeholder 3">
            <a:extLst>
              <a:ext uri="{FF2B5EF4-FFF2-40B4-BE49-F238E27FC236}">
                <a16:creationId xmlns:a16="http://schemas.microsoft.com/office/drawing/2014/main" id="{A2735325-424A-9AA2-BF2D-C0E92C93D575}"/>
              </a:ext>
            </a:extLst>
          </p:cNvPr>
          <p:cNvSpPr txBox="1">
            <a:spLocks/>
          </p:cNvSpPr>
          <p:nvPr/>
        </p:nvSpPr>
        <p:spPr>
          <a:xfrm>
            <a:off x="3869268" y="6356350"/>
            <a:ext cx="6923725"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Home safety coaching, Statistics Finland causes of death</a:t>
            </a:r>
            <a:endParaRPr lang="fi-FI" dirty="0"/>
          </a:p>
        </p:txBody>
      </p:sp>
    </p:spTree>
    <p:extLst>
      <p:ext uri="{BB962C8B-B14F-4D97-AF65-F5344CB8AC3E}">
        <p14:creationId xmlns:p14="http://schemas.microsoft.com/office/powerpoint/2010/main" val="24735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BBE8-C09B-4A3D-8222-312EB991422D}"/>
              </a:ext>
            </a:extLst>
          </p:cNvPr>
          <p:cNvSpPr>
            <a:spLocks noGrp="1"/>
          </p:cNvSpPr>
          <p:nvPr>
            <p:ph type="title"/>
          </p:nvPr>
        </p:nvSpPr>
        <p:spPr>
          <a:xfrm>
            <a:off x="252919" y="1123837"/>
            <a:ext cx="2947482" cy="4601183"/>
          </a:xfrm>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Accidental falls resulting in death in 1998–2020</a:t>
            </a:r>
            <a:endParaRPr lang="en-gb" sz="3200" dirty="0"/>
          </a:p>
        </p:txBody>
      </p:sp>
      <p:sp>
        <p:nvSpPr>
          <p:cNvPr id="5" name="Slide Number Placeholder 4">
            <a:extLst>
              <a:ext uri="{FF2B5EF4-FFF2-40B4-BE49-F238E27FC236}">
                <a16:creationId xmlns:a16="http://schemas.microsoft.com/office/drawing/2014/main" id="{4CCB0107-63D5-44A8-973B-E9AF5C07BCDC}"/>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pPr>
                <a:spcAft>
                  <a:spcPts val="600"/>
                </a:spcAft>
              </a:pPr>
              <a:t>3</a:t>
            </a:fld>
            <a:endParaRPr lang="en-gb"/>
          </a:p>
        </p:txBody>
      </p:sp>
      <p:graphicFrame>
        <p:nvGraphicFramePr>
          <p:cNvPr id="6" name="Chart 3">
            <a:extLst>
              <a:ext uri="{FF2B5EF4-FFF2-40B4-BE49-F238E27FC236}">
                <a16:creationId xmlns:a16="http://schemas.microsoft.com/office/drawing/2014/main" id="{EFB5A1B5-17E3-4501-B05D-97C4458B62AB}"/>
              </a:ext>
            </a:extLst>
          </p:cNvPr>
          <p:cNvGraphicFramePr>
            <a:graphicFrameLocks noGrp="1"/>
          </p:cNvGraphicFramePr>
          <p:nvPr>
            <p:ph idx="1"/>
            <p:extLst>
              <p:ext uri="{D42A27DB-BD31-4B8C-83A1-F6EECF244321}">
                <p14:modId xmlns:p14="http://schemas.microsoft.com/office/powerpoint/2010/main" val="3430337477"/>
              </p:ext>
            </p:extLst>
          </p:nvPr>
        </p:nvGraphicFramePr>
        <p:xfrm>
          <a:off x="3759896" y="885459"/>
          <a:ext cx="7728267" cy="50873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E10D981-2BB2-5855-73E1-F9DD38B2B7AE}"/>
              </a:ext>
            </a:extLst>
          </p:cNvPr>
          <p:cNvSpPr txBox="1"/>
          <p:nvPr/>
        </p:nvSpPr>
        <p:spPr>
          <a:xfrm>
            <a:off x="10836166" y="1261242"/>
            <a:ext cx="471604" cy="276999"/>
          </a:xfrm>
          <a:prstGeom prst="rect">
            <a:avLst/>
          </a:prstGeom>
          <a:solidFill>
            <a:schemeClr val="bg1"/>
          </a:solidFill>
        </p:spPr>
        <p:txBody>
          <a:bodyPr wrap="none" rtlCol="0">
            <a:spAutoFit/>
          </a:bodyPr>
          <a:lstStyle/>
          <a:p>
            <a:r>
              <a:rPr lang="fi-FI" sz="1200" dirty="0" err="1"/>
              <a:t>men</a:t>
            </a:r>
            <a:endParaRPr lang="fi-FI" dirty="0"/>
          </a:p>
        </p:txBody>
      </p:sp>
      <p:sp>
        <p:nvSpPr>
          <p:cNvPr id="7" name="TextBox 6">
            <a:extLst>
              <a:ext uri="{FF2B5EF4-FFF2-40B4-BE49-F238E27FC236}">
                <a16:creationId xmlns:a16="http://schemas.microsoft.com/office/drawing/2014/main" id="{D1ACAB24-7726-C95F-632A-EBD237D5E806}"/>
              </a:ext>
            </a:extLst>
          </p:cNvPr>
          <p:cNvSpPr txBox="1"/>
          <p:nvPr/>
        </p:nvSpPr>
        <p:spPr>
          <a:xfrm>
            <a:off x="10845315" y="1610601"/>
            <a:ext cx="662361" cy="276999"/>
          </a:xfrm>
          <a:prstGeom prst="rect">
            <a:avLst/>
          </a:prstGeom>
          <a:solidFill>
            <a:schemeClr val="bg1"/>
          </a:solidFill>
        </p:spPr>
        <p:txBody>
          <a:bodyPr wrap="none" rtlCol="0">
            <a:spAutoFit/>
          </a:bodyPr>
          <a:lstStyle/>
          <a:p>
            <a:r>
              <a:rPr lang="fi-FI" sz="1200" dirty="0" err="1"/>
              <a:t>women</a:t>
            </a:r>
            <a:endParaRPr lang="fi-FI" dirty="0"/>
          </a:p>
        </p:txBody>
      </p:sp>
      <p:pic>
        <p:nvPicPr>
          <p:cNvPr id="8" name="Picture 7" descr="A picture containing silhouette&#10;&#10;Description automatically generated">
            <a:extLst>
              <a:ext uri="{FF2B5EF4-FFF2-40B4-BE49-F238E27FC236}">
                <a16:creationId xmlns:a16="http://schemas.microsoft.com/office/drawing/2014/main" id="{13B4717B-BF73-DEFE-0CEB-AF79DCC36759}"/>
              </a:ext>
            </a:extLst>
          </p:cNvPr>
          <p:cNvPicPr>
            <a:picLocks noChangeAspect="1"/>
          </p:cNvPicPr>
          <p:nvPr/>
        </p:nvPicPr>
        <p:blipFill>
          <a:blip r:embed="rId4"/>
          <a:stretch>
            <a:fillRect/>
          </a:stretch>
        </p:blipFill>
        <p:spPr>
          <a:xfrm>
            <a:off x="128337" y="1"/>
            <a:ext cx="1040063" cy="698628"/>
          </a:xfrm>
          <a:prstGeom prst="rect">
            <a:avLst/>
          </a:prstGeom>
        </p:spPr>
      </p:pic>
      <p:sp>
        <p:nvSpPr>
          <p:cNvPr id="12" name="Footer Placeholder 3">
            <a:extLst>
              <a:ext uri="{FF2B5EF4-FFF2-40B4-BE49-F238E27FC236}">
                <a16:creationId xmlns:a16="http://schemas.microsoft.com/office/drawing/2014/main" id="{E742601E-C5D1-22E1-FEF3-A34BCC38538D}"/>
              </a:ext>
            </a:extLst>
          </p:cNvPr>
          <p:cNvSpPr txBox="1">
            <a:spLocks/>
          </p:cNvSpPr>
          <p:nvPr/>
        </p:nvSpPr>
        <p:spPr>
          <a:xfrm>
            <a:off x="3869268" y="6356350"/>
            <a:ext cx="6923725"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Home safety coaching, Statistics Finland causes of death</a:t>
            </a:r>
            <a:endParaRPr lang="fi-FI" dirty="0"/>
          </a:p>
        </p:txBody>
      </p:sp>
    </p:spTree>
    <p:extLst>
      <p:ext uri="{BB962C8B-B14F-4D97-AF65-F5344CB8AC3E}">
        <p14:creationId xmlns:p14="http://schemas.microsoft.com/office/powerpoint/2010/main" val="172020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B2DA00B-C1A2-4EAB-8FD6-166A9059AC2B}"/>
              </a:ext>
            </a:extLst>
          </p:cNvPr>
          <p:cNvSpPr>
            <a:spLocks noGrp="1" noChangeArrowheads="1"/>
          </p:cNvSpPr>
          <p:nvPr>
            <p:ph type="title"/>
            <p:custDataLst>
              <p:tags r:id="rId1"/>
            </p:custDataLst>
          </p:nvPr>
        </p:nvSpPr>
        <p:spPr bwMode="auto">
          <a:xfrm>
            <a:off x="239958" y="2188129"/>
            <a:ext cx="2922834" cy="22004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Factors associated with falls</a:t>
            </a:r>
            <a:endParaRPr lang="en-gb" altLang="fi-FI" sz="3200" b="1" dirty="0">
              <a:solidFill>
                <a:schemeClr val="bg1"/>
              </a:solidFill>
            </a:endParaRPr>
          </a:p>
        </p:txBody>
      </p:sp>
      <p:sp>
        <p:nvSpPr>
          <p:cNvPr id="22" name="Slide Number Placeholder 21">
            <a:extLst>
              <a:ext uri="{FF2B5EF4-FFF2-40B4-BE49-F238E27FC236}">
                <a16:creationId xmlns:a16="http://schemas.microsoft.com/office/drawing/2014/main" id="{346C111D-4976-4CB8-943D-1A1BFCDD5663}"/>
              </a:ext>
            </a:extLst>
          </p:cNvPr>
          <p:cNvSpPr>
            <a:spLocks noGrp="1"/>
          </p:cNvSpPr>
          <p:nvPr>
            <p:ph type="sldNum" sz="quarter" idx="12"/>
          </p:nvPr>
        </p:nvSpPr>
        <p:spPr/>
        <p:txBody>
          <a:bodyPr/>
          <a:lstStyle/>
          <a:p>
            <a:pPr algn="r" rtl="0"/>
            <a:fld id="{3764AA29-B7F6-4299-8215-1A6CF7A7C7F0}" type="slidenum">
              <a:rPr/>
              <a:t>4</a:t>
            </a:fld>
            <a:endParaRPr lang="en-gb"/>
          </a:p>
        </p:txBody>
      </p:sp>
      <p:sp>
        <p:nvSpPr>
          <p:cNvPr id="96" name="Rectangle 8" descr="Kaatuminen">
            <a:extLst>
              <a:ext uri="{FF2B5EF4-FFF2-40B4-BE49-F238E27FC236}">
                <a16:creationId xmlns:a16="http://schemas.microsoft.com/office/drawing/2014/main" id="{549A3551-C6B0-44F3-8FCA-A9762D6678FC}"/>
              </a:ext>
            </a:extLst>
          </p:cNvPr>
          <p:cNvSpPr>
            <a:spLocks noChangeArrowheads="1"/>
          </p:cNvSpPr>
          <p:nvPr>
            <p:custDataLst>
              <p:tags r:id="rId2"/>
            </p:custDataLst>
          </p:nvPr>
        </p:nvSpPr>
        <p:spPr bwMode="auto">
          <a:xfrm>
            <a:off x="7471626" y="937971"/>
            <a:ext cx="309562" cy="3921125"/>
          </a:xfrm>
          <a:prstGeom prst="rect">
            <a:avLst/>
          </a:prstGeom>
          <a:gradFill rotWithShape="1">
            <a:gsLst>
              <a:gs pos="0">
                <a:srgbClr val="9CD0FF"/>
              </a:gs>
              <a:gs pos="35001">
                <a:srgbClr val="BADDFF"/>
              </a:gs>
              <a:gs pos="100000">
                <a:srgbClr val="E3F2FF"/>
              </a:gs>
            </a:gsLst>
            <a:lin ang="16200000" scaled="1"/>
          </a:gradFill>
          <a:ln w="9525" algn="ctr">
            <a:solidFill>
              <a:srgbClr val="408FC6"/>
            </a:solidFill>
            <a:miter lim="800000"/>
            <a:headEnd/>
            <a:tailEnd/>
          </a:ln>
          <a:effectLst>
            <a:outerShdw blurRad="40000" dist="20000" dir="5400000" rotWithShape="0">
              <a:srgbClr val="000000">
                <a:alpha val="37999"/>
              </a:srgbClr>
            </a:outerShdw>
          </a:effectLst>
        </p:spPr>
        <p:txBody>
          <a:bodyPr anchor="ctr"/>
          <a:lstStyle>
            <a:defPPr>
              <a:defRPr lang="en-gb"/>
            </a:defPPr>
            <a:lvl1pPr marL="0" indent="0" algn="l" defTabSz="914400" rtl="0" eaLnBrk="0" fontAlgn="base" hangingPunct="0">
              <a:lnSpc>
                <a:spcPct val="100000"/>
              </a:lnSpc>
              <a:spcBef>
                <a:spcPct val="0"/>
              </a:spcBef>
              <a:spcAft>
                <a:spcPct val="0"/>
              </a:spcAft>
              <a:buClrTx/>
              <a:buSzTx/>
              <a:buFontTx/>
              <a:buNone/>
              <a:defRPr kumimoji="0" lang="en-gb" altLang="en-US" sz="18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gb" altLang="en-US" sz="18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0"/>
              </a:spcBef>
              <a:spcAft>
                <a:spcPct val="0"/>
              </a:spcAft>
              <a:buClrTx/>
              <a:buSzTx/>
              <a:buFontTx/>
              <a:buNone/>
              <a:defRPr kumimoji="0" lang="en-gb" altLang="en-US" sz="18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0"/>
              </a:spcBef>
              <a:spcAft>
                <a:spcPct val="0"/>
              </a:spcAft>
              <a:buClrTx/>
              <a:buSzTx/>
              <a:buFontTx/>
              <a:buNone/>
              <a:defRPr kumimoji="0" lang="en-gb" altLang="en-US" sz="18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0"/>
              </a:spcBef>
              <a:spcAft>
                <a:spcPct val="0"/>
              </a:spcAft>
              <a:buClrTx/>
              <a:buSzTx/>
              <a:buFontTx/>
              <a:buNone/>
              <a:defRPr kumimoji="0" lang="en-gb" altLang="en-US" sz="1800" b="0" i="0" u="none" baseline="0">
                <a:solidFill>
                  <a:schemeClr val="tx1"/>
                </a:solidFill>
                <a:effectLst/>
                <a:latin typeface="Calibri" pitchFamily="34" charset="0"/>
              </a:defRPr>
            </a:lvl5pPr>
          </a:lstStyle>
          <a:p>
            <a:pPr algn="ctr" defTabSz="457200" rtl="0" eaLnBrk="1" hangingPunct="1">
              <a:defRPr/>
            </a:pPr>
            <a:r>
              <a:rPr lang="en-gb" b="1" i="0" u="none" baseline="0">
                <a:ln w="9525" cap="flat" cmpd="sng" algn="ctr">
                  <a:noFill/>
                  <a:prstDash val="solid"/>
                  <a:round/>
                  <a:headEnd type="none" w="med" len="med"/>
                  <a:tailEnd type="none" w="med" len="med"/>
                </a:ln>
                <a:solidFill>
                  <a:srgbClr val="000000"/>
                </a:solidFill>
                <a:effectLst>
                  <a:outerShdw blurRad="38100" dist="38100" dir="2700000" algn="tl">
                    <a:srgbClr val="000000">
                      <a:alpha val="43137"/>
                    </a:srgbClr>
                  </a:outerShdw>
                </a:effectLst>
                <a:cs typeface="Arial"/>
                <a:sym typeface="Wingdings"/>
              </a:rPr>
              <a:t>FALLING</a:t>
            </a:r>
            <a:endParaRPr b="1" dirty="0">
              <a:solidFill>
                <a:srgbClr val="000000"/>
              </a:solidFill>
              <a:cs typeface="Calibri" panose="020F0502020204030204" pitchFamily="34" charset="0"/>
            </a:endParaRPr>
          </a:p>
        </p:txBody>
      </p:sp>
      <p:sp>
        <p:nvSpPr>
          <p:cNvPr id="18" name="Arrow: Right 17">
            <a:extLst>
              <a:ext uri="{FF2B5EF4-FFF2-40B4-BE49-F238E27FC236}">
                <a16:creationId xmlns:a16="http://schemas.microsoft.com/office/drawing/2014/main" id="{D5D1B4E0-608E-4C3E-9155-E43CA3ECB2A6}"/>
              </a:ext>
            </a:extLst>
          </p:cNvPr>
          <p:cNvSpPr/>
          <p:nvPr/>
        </p:nvSpPr>
        <p:spPr>
          <a:xfrm>
            <a:off x="7072111" y="2479040"/>
            <a:ext cx="39951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0" name="Arrow: Left 19">
            <a:extLst>
              <a:ext uri="{FF2B5EF4-FFF2-40B4-BE49-F238E27FC236}">
                <a16:creationId xmlns:a16="http://schemas.microsoft.com/office/drawing/2014/main" id="{8FF5EE01-01AB-43F9-912A-8CB1AF6A5121}"/>
              </a:ext>
            </a:extLst>
          </p:cNvPr>
          <p:cNvSpPr/>
          <p:nvPr/>
        </p:nvSpPr>
        <p:spPr>
          <a:xfrm>
            <a:off x="7781188" y="2590800"/>
            <a:ext cx="399515" cy="365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 name="Arrow: Left 30">
            <a:extLst>
              <a:ext uri="{FF2B5EF4-FFF2-40B4-BE49-F238E27FC236}">
                <a16:creationId xmlns:a16="http://schemas.microsoft.com/office/drawing/2014/main" id="{D47B1604-C61C-4AB6-A7D2-A50C8C3C6009}"/>
              </a:ext>
            </a:extLst>
          </p:cNvPr>
          <p:cNvSpPr/>
          <p:nvPr/>
        </p:nvSpPr>
        <p:spPr>
          <a:xfrm>
            <a:off x="7781188" y="4277157"/>
            <a:ext cx="399515" cy="365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1" name="Rectangle 20">
            <a:extLst>
              <a:ext uri="{FF2B5EF4-FFF2-40B4-BE49-F238E27FC236}">
                <a16:creationId xmlns:a16="http://schemas.microsoft.com/office/drawing/2014/main" id="{A3E10F63-BB99-42E8-83A3-5852ED682A8E}"/>
              </a:ext>
            </a:extLst>
          </p:cNvPr>
          <p:cNvSpPr/>
          <p:nvPr/>
        </p:nvSpPr>
        <p:spPr>
          <a:xfrm>
            <a:off x="3562307" y="525144"/>
            <a:ext cx="3509804" cy="55264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i="0" u="none" baseline="0">
                <a:solidFill>
                  <a:schemeClr val="tx1"/>
                </a:solidFill>
              </a:rPr>
              <a:t>Internal risk factors for falls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Old age</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Female gender</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Previous falls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Muscle weakness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Balance problems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Reduced mobility</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Reduced ability to function</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Reduced vision</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Nutritional state</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Reduced cognition</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Low BMI</a:t>
            </a:r>
          </a:p>
          <a:p>
            <a:pPr marL="285750" indent="-285750" algn="ctr" rtl="0">
              <a:buFont typeface="Arial" panose="020B0604020202020204" pitchFamily="34" charset="0"/>
              <a:buChar char="•"/>
            </a:pPr>
            <a:r>
              <a:rPr lang="en-gb" b="1" i="0" u="none" baseline="0">
                <a:solidFill>
                  <a:schemeClr val="tx1"/>
                </a:solidFill>
              </a:rPr>
              <a:t>Inappropriate medication</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Alcohol consumption</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Pain</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Depression</a:t>
            </a:r>
          </a:p>
          <a:p>
            <a:pPr marL="285750" indent="-285750" algn="ctr" rtl="0">
              <a:buFont typeface="Arial" panose="020B0604020202020204" pitchFamily="34" charset="0"/>
              <a:buChar char="•"/>
            </a:pPr>
            <a:r>
              <a:rPr lang="en-gb" b="1" i="0" u="none" baseline="0">
                <a:solidFill>
                  <a:schemeClr val="tx1"/>
                </a:solidFill>
              </a:rPr>
              <a:t>Dizziness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Other illnesses, incl. Parkinson’s, stroke, diabetes</a:t>
            </a:r>
          </a:p>
        </p:txBody>
      </p:sp>
      <p:sp>
        <p:nvSpPr>
          <p:cNvPr id="33" name="Rectangle 32">
            <a:extLst>
              <a:ext uri="{FF2B5EF4-FFF2-40B4-BE49-F238E27FC236}">
                <a16:creationId xmlns:a16="http://schemas.microsoft.com/office/drawing/2014/main" id="{57045326-80A4-4D9A-B2EF-44DFEEA38B01}"/>
              </a:ext>
            </a:extLst>
          </p:cNvPr>
          <p:cNvSpPr/>
          <p:nvPr/>
        </p:nvSpPr>
        <p:spPr>
          <a:xfrm>
            <a:off x="8180703" y="525144"/>
            <a:ext cx="3509804" cy="30714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i="0" u="none" baseline="0">
                <a:solidFill>
                  <a:schemeClr val="tx1"/>
                </a:solidFill>
              </a:rPr>
              <a:t>External risk factors for falls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Poor lighting</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Inappropriate shoes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Wet or slippery floor</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Items on the floor</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Unevenness of the walking surface</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Lack of supports or mobility aids</a:t>
            </a:r>
            <a:endParaRPr lang="en-gb" b="1" dirty="0">
              <a:solidFill>
                <a:schemeClr val="tx1"/>
              </a:solidFill>
            </a:endParaRPr>
          </a:p>
          <a:p>
            <a:pPr marL="285750" indent="-285750" algn="ctr" rtl="0">
              <a:buFont typeface="Arial" panose="020B0604020202020204" pitchFamily="34" charset="0"/>
              <a:buChar char="•"/>
            </a:pPr>
            <a:r>
              <a:rPr lang="en-gb" b="1" i="0" u="none" baseline="0">
                <a:solidFill>
                  <a:schemeClr val="tx1"/>
                </a:solidFill>
              </a:rPr>
              <a:t>Lack of resting places</a:t>
            </a:r>
            <a:endParaRPr lang="en-gb" b="1" dirty="0">
              <a:solidFill>
                <a:schemeClr val="tx1"/>
              </a:solidFill>
            </a:endParaRPr>
          </a:p>
        </p:txBody>
      </p:sp>
      <p:sp>
        <p:nvSpPr>
          <p:cNvPr id="34" name="Rectangle 33">
            <a:extLst>
              <a:ext uri="{FF2B5EF4-FFF2-40B4-BE49-F238E27FC236}">
                <a16:creationId xmlns:a16="http://schemas.microsoft.com/office/drawing/2014/main" id="{5429CC45-EB3B-4D08-A743-47D0BAF77752}"/>
              </a:ext>
            </a:extLst>
          </p:cNvPr>
          <p:cNvSpPr/>
          <p:nvPr/>
        </p:nvSpPr>
        <p:spPr>
          <a:xfrm>
            <a:off x="8180703" y="3647439"/>
            <a:ext cx="3509804" cy="2404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i="0" u="none" baseline="0">
                <a:solidFill>
                  <a:schemeClr val="tx1"/>
                </a:solidFill>
              </a:rPr>
              <a:t>Situational and behavioural factors</a:t>
            </a:r>
            <a:endParaRPr lang="en-gb" b="1" dirty="0">
              <a:solidFill>
                <a:schemeClr val="tx1"/>
              </a:solidFill>
            </a:endParaRPr>
          </a:p>
          <a:p>
            <a:pPr algn="ctr" rtl="0"/>
            <a:r>
              <a:rPr lang="en-gb" b="1" i="0" u="none" baseline="0">
                <a:solidFill>
                  <a:schemeClr val="tx1"/>
                </a:solidFill>
              </a:rPr>
              <a:t>Rushing, alertness, risk-taking, excessive caution, carelessness</a:t>
            </a:r>
            <a:endParaRPr lang="en-gb" b="1" dirty="0">
              <a:solidFill>
                <a:schemeClr val="tx1"/>
              </a:solidFill>
            </a:endParaRPr>
          </a:p>
        </p:txBody>
      </p:sp>
      <p:sp>
        <p:nvSpPr>
          <p:cNvPr id="3" name="Footer Placeholder 3">
            <a:extLst>
              <a:ext uri="{FF2B5EF4-FFF2-40B4-BE49-F238E27FC236}">
                <a16:creationId xmlns:a16="http://schemas.microsoft.com/office/drawing/2014/main" id="{A75E93ED-3250-FB66-4939-DA8C5D2A896C}"/>
              </a:ext>
            </a:extLst>
          </p:cNvPr>
          <p:cNvSpPr txBox="1">
            <a:spLocks/>
          </p:cNvSpPr>
          <p:nvPr/>
        </p:nvSpPr>
        <p:spPr>
          <a:xfrm>
            <a:off x="3869268" y="6356350"/>
            <a:ext cx="6923725"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Home safety coaching, Chart adapted from </a:t>
            </a:r>
            <a:r>
              <a:rPr lang="en-gb" err="1"/>
              <a:t>Kaatumisen</a:t>
            </a:r>
            <a:r>
              <a:rPr lang="en-gb" dirty="0"/>
              <a:t> </a:t>
            </a:r>
            <a:r>
              <a:rPr lang="en-gb" err="1"/>
              <a:t>ja</a:t>
            </a:r>
            <a:r>
              <a:rPr lang="en-gb" dirty="0"/>
              <a:t> </a:t>
            </a:r>
            <a:r>
              <a:rPr lang="en-gb" err="1"/>
              <a:t>kaatumisvammojen</a:t>
            </a:r>
            <a:r>
              <a:rPr lang="en-gb" dirty="0"/>
              <a:t> </a:t>
            </a:r>
            <a:r>
              <a:rPr lang="en-gb" err="1"/>
              <a:t>ehkäisyn</a:t>
            </a:r>
            <a:r>
              <a:rPr lang="en-gb" dirty="0"/>
              <a:t> </a:t>
            </a:r>
            <a:r>
              <a:rPr lang="en-gb" err="1"/>
              <a:t>fysioterapiasuositus</a:t>
            </a:r>
            <a:r>
              <a:rPr lang="en-gb" dirty="0"/>
              <a:t> (2017) Pajala, Satu: </a:t>
            </a:r>
            <a:r>
              <a:rPr lang="en-gb" err="1"/>
              <a:t>Iäkkäiden</a:t>
            </a:r>
            <a:r>
              <a:rPr lang="en-gb" dirty="0"/>
              <a:t> </a:t>
            </a:r>
            <a:r>
              <a:rPr lang="en-gb" err="1"/>
              <a:t>kaatumisten</a:t>
            </a:r>
            <a:r>
              <a:rPr lang="en-gb" dirty="0"/>
              <a:t> </a:t>
            </a:r>
            <a:r>
              <a:rPr lang="en-gb" err="1"/>
              <a:t>ehkäisy</a:t>
            </a:r>
            <a:r>
              <a:rPr lang="en-gb" dirty="0"/>
              <a:t> (2012)</a:t>
            </a:r>
            <a:endParaRPr lang="fi-F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5" descr="A picture containing graphical user interface&#10;&#10;Description automatically generated">
            <a:extLst>
              <a:ext uri="{FF2B5EF4-FFF2-40B4-BE49-F238E27FC236}">
                <a16:creationId xmlns:a16="http://schemas.microsoft.com/office/drawing/2014/main" id="{1B4CE274-D8FD-4E2A-ABB4-AFC0E330D422}"/>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5208" t="12378" r="5370" b="5540"/>
          <a:stretch>
            <a:fillRect/>
          </a:stretch>
        </p:blipFill>
        <p:spPr bwMode="auto">
          <a:xfrm>
            <a:off x="990767" y="771434"/>
            <a:ext cx="10210466" cy="5271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2824A19-1985-49F2-B91A-95E1B432524A}"/>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a:t>
            </a:r>
            <a:endParaRPr lang="en-gb" dirty="0">
              <a:solidFill>
                <a:srgbClr val="FFFFFF"/>
              </a:solidFill>
            </a:endParaRPr>
          </a:p>
        </p:txBody>
      </p:sp>
      <p:sp>
        <p:nvSpPr>
          <p:cNvPr id="3" name="Slide Number Placeholder 2">
            <a:extLst>
              <a:ext uri="{FF2B5EF4-FFF2-40B4-BE49-F238E27FC236}">
                <a16:creationId xmlns:a16="http://schemas.microsoft.com/office/drawing/2014/main" id="{51E327F2-C8DC-45EB-9D45-D780A8D9A028}"/>
              </a:ext>
            </a:extLst>
          </p:cNvPr>
          <p:cNvSpPr>
            <a:spLocks noGrp="1"/>
          </p:cNvSpPr>
          <p:nvPr>
            <p:ph type="sldNum" sz="quarter" idx="12"/>
          </p:nvPr>
        </p:nvSpPr>
        <p:spPr/>
        <p:txBody>
          <a:bodyPr>
            <a:normAutofit/>
          </a:bodyPr>
          <a:lstStyle/>
          <a:p>
            <a:pPr algn="r" rtl="0">
              <a:spcAft>
                <a:spcPts val="600"/>
              </a:spcAft>
            </a:pPr>
            <a:fld id="{3764AA29-B7F6-4299-8215-1A6CF7A7C7F0}" type="slidenum">
              <a:rPr>
                <a:solidFill>
                  <a:srgbClr val="FFFFFF"/>
                </a:solidFill>
              </a:rPr>
              <a:pPr>
                <a:spcAft>
                  <a:spcPts val="600"/>
                </a:spcAft>
              </a:pPr>
              <a:t>5</a:t>
            </a:fld>
            <a:endParaRPr lang="en-gb">
              <a:solidFill>
                <a:srgbClr val="FFFFFF"/>
              </a:solidFill>
            </a:endParaRPr>
          </a:p>
        </p:txBody>
      </p:sp>
      <p:sp>
        <p:nvSpPr>
          <p:cNvPr id="6" name="Tekstiruutu 5">
            <a:extLst>
              <a:ext uri="{FF2B5EF4-FFF2-40B4-BE49-F238E27FC236}">
                <a16:creationId xmlns:a16="http://schemas.microsoft.com/office/drawing/2014/main" id="{4E74609E-36DA-EBD3-7C60-B3B11B378EEA}"/>
              </a:ext>
            </a:extLst>
          </p:cNvPr>
          <p:cNvSpPr txBox="1"/>
          <p:nvPr/>
        </p:nvSpPr>
        <p:spPr>
          <a:xfrm>
            <a:off x="990767" y="793567"/>
            <a:ext cx="4475313" cy="1415772"/>
          </a:xfrm>
          <a:prstGeom prst="rect">
            <a:avLst/>
          </a:prstGeom>
          <a:solidFill>
            <a:srgbClr val="C9E4ED"/>
          </a:solidFill>
        </p:spPr>
        <p:txBody>
          <a:bodyPr wrap="square" rtlCol="0">
            <a:spAutoFit/>
          </a:bodyPr>
          <a:lstStyle/>
          <a:p>
            <a:pPr algn="ctr" rtl="0"/>
            <a:r>
              <a:rPr lang="en-gb" sz="4300" b="1" i="0" u="none" baseline="0" dirty="0">
                <a:solidFill>
                  <a:srgbClr val="314B62"/>
                </a:solidFill>
              </a:rPr>
              <a:t>The most common hazards around the house</a:t>
            </a:r>
            <a:endParaRPr lang="en-gb" sz="4300" b="1" dirty="0">
              <a:solidFill>
                <a:srgbClr val="314B62"/>
              </a:solidFill>
            </a:endParaRPr>
          </a:p>
        </p:txBody>
      </p:sp>
      <p:sp>
        <p:nvSpPr>
          <p:cNvPr id="7" name="Tekstiruutu 6">
            <a:extLst>
              <a:ext uri="{FF2B5EF4-FFF2-40B4-BE49-F238E27FC236}">
                <a16:creationId xmlns:a16="http://schemas.microsoft.com/office/drawing/2014/main" id="{FF1DF941-6552-47BF-DDD4-1124CDECDD54}"/>
              </a:ext>
            </a:extLst>
          </p:cNvPr>
          <p:cNvSpPr txBox="1"/>
          <p:nvPr/>
        </p:nvSpPr>
        <p:spPr>
          <a:xfrm>
            <a:off x="7193281" y="959121"/>
            <a:ext cx="3911600" cy="2246769"/>
          </a:xfrm>
          <a:prstGeom prst="rect">
            <a:avLst/>
          </a:prstGeom>
          <a:solidFill>
            <a:srgbClr val="C9E4ED"/>
          </a:solidFill>
          <a:ln>
            <a:solidFill>
              <a:srgbClr val="C9E4ED"/>
            </a:solidFill>
          </a:ln>
        </p:spPr>
        <p:txBody>
          <a:bodyPr wrap="square" rtlCol="0">
            <a:spAutoFit/>
          </a:bodyPr>
          <a:lstStyle/>
          <a:p>
            <a:pPr algn="l" rtl="0"/>
            <a:r>
              <a:rPr lang="en-gb" sz="2800" b="0" i="0" u="none" baseline="0" dirty="0">
                <a:solidFill>
                  <a:srgbClr val="354F65"/>
                </a:solidFill>
              </a:rPr>
              <a:t>The majority of falls among older people occur at home, in the daytime during daily activities.</a:t>
            </a:r>
            <a:endParaRPr lang="en-gb" sz="2800" dirty="0">
              <a:solidFill>
                <a:srgbClr val="354F65"/>
              </a:solidFill>
            </a:endParaRPr>
          </a:p>
        </p:txBody>
      </p:sp>
      <p:sp>
        <p:nvSpPr>
          <p:cNvPr id="8" name="Tekstiruutu 7">
            <a:extLst>
              <a:ext uri="{FF2B5EF4-FFF2-40B4-BE49-F238E27FC236}">
                <a16:creationId xmlns:a16="http://schemas.microsoft.com/office/drawing/2014/main" id="{D789676E-E4D9-1A3E-6E31-0BE4FDFDD3F1}"/>
              </a:ext>
            </a:extLst>
          </p:cNvPr>
          <p:cNvSpPr txBox="1"/>
          <p:nvPr/>
        </p:nvSpPr>
        <p:spPr>
          <a:xfrm>
            <a:off x="1503680" y="3885668"/>
            <a:ext cx="812800" cy="400110"/>
          </a:xfrm>
          <a:prstGeom prst="rect">
            <a:avLst/>
          </a:prstGeom>
          <a:solidFill>
            <a:srgbClr val="324C62"/>
          </a:solidFill>
        </p:spPr>
        <p:txBody>
          <a:bodyPr wrap="square" rtlCol="0">
            <a:spAutoFit/>
          </a:bodyPr>
          <a:lstStyle/>
          <a:p>
            <a:pPr algn="l" rtl="0"/>
            <a:r>
              <a:rPr lang="en-gb" sz="2000" b="0" i="0" u="none" baseline="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51% </a:t>
            </a:r>
            <a:endParaRPr lang="en-gb" sz="2000" dirty="0">
              <a:solidFill>
                <a:schemeClr val="bg1"/>
              </a:solidFill>
              <a:latin typeface="Segoe UI" panose="020B0502040204020203" pitchFamily="34" charset="0"/>
              <a:cs typeface="Segoe UI" panose="020B0502040204020203" pitchFamily="34" charset="0"/>
            </a:endParaRPr>
          </a:p>
        </p:txBody>
      </p:sp>
      <p:sp>
        <p:nvSpPr>
          <p:cNvPr id="10" name="Tekstiruutu 9">
            <a:extLst>
              <a:ext uri="{FF2B5EF4-FFF2-40B4-BE49-F238E27FC236}">
                <a16:creationId xmlns:a16="http://schemas.microsoft.com/office/drawing/2014/main" id="{CE60998E-D581-DA81-AAEF-A4D812CEA9BF}"/>
              </a:ext>
            </a:extLst>
          </p:cNvPr>
          <p:cNvSpPr txBox="1"/>
          <p:nvPr/>
        </p:nvSpPr>
        <p:spPr>
          <a:xfrm>
            <a:off x="3056468" y="3885668"/>
            <a:ext cx="812800" cy="400110"/>
          </a:xfrm>
          <a:prstGeom prst="rect">
            <a:avLst/>
          </a:prstGeom>
          <a:solidFill>
            <a:srgbClr val="324C62"/>
          </a:solidFill>
        </p:spPr>
        <p:txBody>
          <a:bodyPr wrap="square" rtlCol="0">
            <a:spAutoFit/>
          </a:bodyPr>
          <a:lstStyle/>
          <a:p>
            <a:pPr algn="l" rtl="0"/>
            <a:r>
              <a:rPr lang="en-gb" sz="2000" b="0" i="0" u="none" baseline="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38% </a:t>
            </a:r>
            <a:endParaRPr lang="en-gb" sz="2000" dirty="0">
              <a:solidFill>
                <a:schemeClr val="bg1"/>
              </a:solidFill>
              <a:latin typeface="Segoe UI" panose="020B0502040204020203" pitchFamily="34" charset="0"/>
              <a:cs typeface="Segoe UI" panose="020B0502040204020203" pitchFamily="34" charset="0"/>
            </a:endParaRPr>
          </a:p>
        </p:txBody>
      </p:sp>
      <p:sp>
        <p:nvSpPr>
          <p:cNvPr id="11" name="Tekstiruutu 10">
            <a:extLst>
              <a:ext uri="{FF2B5EF4-FFF2-40B4-BE49-F238E27FC236}">
                <a16:creationId xmlns:a16="http://schemas.microsoft.com/office/drawing/2014/main" id="{3D3761D5-F960-C45F-591E-9F4B34D47AD4}"/>
              </a:ext>
            </a:extLst>
          </p:cNvPr>
          <p:cNvSpPr txBox="1"/>
          <p:nvPr/>
        </p:nvSpPr>
        <p:spPr>
          <a:xfrm>
            <a:off x="4074160" y="4871188"/>
            <a:ext cx="812800" cy="400110"/>
          </a:xfrm>
          <a:prstGeom prst="rect">
            <a:avLst/>
          </a:prstGeom>
          <a:solidFill>
            <a:srgbClr val="324C62"/>
          </a:solidFill>
        </p:spPr>
        <p:txBody>
          <a:bodyPr wrap="square" rtlCol="0">
            <a:spAutoFit/>
          </a:bodyPr>
          <a:lstStyle/>
          <a:p>
            <a:pPr algn="l" rtl="0"/>
            <a:r>
              <a:rPr lang="en-gb" sz="2000" b="0" i="0" u="none" baseline="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29% </a:t>
            </a:r>
            <a:endParaRPr lang="en-gb" sz="2000" dirty="0">
              <a:solidFill>
                <a:schemeClr val="bg1"/>
              </a:solidFill>
              <a:latin typeface="Segoe UI" panose="020B0502040204020203" pitchFamily="34" charset="0"/>
              <a:cs typeface="Segoe UI" panose="020B0502040204020203" pitchFamily="34" charset="0"/>
            </a:endParaRPr>
          </a:p>
        </p:txBody>
      </p:sp>
      <p:sp>
        <p:nvSpPr>
          <p:cNvPr id="12" name="Tekstiruutu 11">
            <a:extLst>
              <a:ext uri="{FF2B5EF4-FFF2-40B4-BE49-F238E27FC236}">
                <a16:creationId xmlns:a16="http://schemas.microsoft.com/office/drawing/2014/main" id="{6CE764F4-CAEC-41D8-133D-D5A180FBED5D}"/>
              </a:ext>
            </a:extLst>
          </p:cNvPr>
          <p:cNvSpPr txBox="1"/>
          <p:nvPr/>
        </p:nvSpPr>
        <p:spPr>
          <a:xfrm>
            <a:off x="5466080" y="4871188"/>
            <a:ext cx="812800" cy="400110"/>
          </a:xfrm>
          <a:prstGeom prst="rect">
            <a:avLst/>
          </a:prstGeom>
          <a:solidFill>
            <a:srgbClr val="324C62"/>
          </a:solidFill>
        </p:spPr>
        <p:txBody>
          <a:bodyPr wrap="square" rtlCol="0">
            <a:spAutoFit/>
          </a:bodyPr>
          <a:lstStyle/>
          <a:p>
            <a:pPr algn="l" rtl="0"/>
            <a:r>
              <a:rPr lang="en-gb" sz="2000" b="0" i="0" u="none" baseline="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25% </a:t>
            </a:r>
            <a:endParaRPr lang="en-gb" sz="2000" dirty="0">
              <a:solidFill>
                <a:schemeClr val="bg1"/>
              </a:solidFill>
              <a:latin typeface="Segoe UI" panose="020B0502040204020203" pitchFamily="34" charset="0"/>
              <a:cs typeface="Segoe UI" panose="020B0502040204020203" pitchFamily="34" charset="0"/>
            </a:endParaRPr>
          </a:p>
        </p:txBody>
      </p:sp>
      <p:sp>
        <p:nvSpPr>
          <p:cNvPr id="13" name="Tekstiruutu 12">
            <a:extLst>
              <a:ext uri="{FF2B5EF4-FFF2-40B4-BE49-F238E27FC236}">
                <a16:creationId xmlns:a16="http://schemas.microsoft.com/office/drawing/2014/main" id="{AB0988B3-4C6C-EA36-8FB4-F10B0761FD25}"/>
              </a:ext>
            </a:extLst>
          </p:cNvPr>
          <p:cNvSpPr txBox="1"/>
          <p:nvPr/>
        </p:nvSpPr>
        <p:spPr>
          <a:xfrm>
            <a:off x="6941736" y="4875736"/>
            <a:ext cx="812800" cy="400110"/>
          </a:xfrm>
          <a:prstGeom prst="rect">
            <a:avLst/>
          </a:prstGeom>
          <a:solidFill>
            <a:srgbClr val="324C62"/>
          </a:solidFill>
        </p:spPr>
        <p:txBody>
          <a:bodyPr wrap="square" rtlCol="0">
            <a:spAutoFit/>
          </a:bodyPr>
          <a:lstStyle/>
          <a:p>
            <a:pPr algn="l" rtl="0"/>
            <a:r>
              <a:rPr lang="en-gb" sz="2000" b="0" i="0" u="none" baseline="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16% </a:t>
            </a:r>
            <a:endParaRPr lang="en-gb" sz="2000" dirty="0">
              <a:solidFill>
                <a:schemeClr val="bg1"/>
              </a:solidFill>
              <a:latin typeface="Segoe UI" panose="020B0502040204020203" pitchFamily="34" charset="0"/>
              <a:cs typeface="Segoe UI" panose="020B0502040204020203" pitchFamily="34" charset="0"/>
            </a:endParaRPr>
          </a:p>
        </p:txBody>
      </p:sp>
      <p:sp>
        <p:nvSpPr>
          <p:cNvPr id="14" name="Tekstiruutu 13">
            <a:extLst>
              <a:ext uri="{FF2B5EF4-FFF2-40B4-BE49-F238E27FC236}">
                <a16:creationId xmlns:a16="http://schemas.microsoft.com/office/drawing/2014/main" id="{DE64A870-496E-3D95-FEF1-96BEA0C18963}"/>
              </a:ext>
            </a:extLst>
          </p:cNvPr>
          <p:cNvSpPr txBox="1"/>
          <p:nvPr/>
        </p:nvSpPr>
        <p:spPr>
          <a:xfrm>
            <a:off x="8158480" y="3875786"/>
            <a:ext cx="812800" cy="400110"/>
          </a:xfrm>
          <a:prstGeom prst="rect">
            <a:avLst/>
          </a:prstGeom>
          <a:solidFill>
            <a:srgbClr val="324C62"/>
          </a:solidFill>
        </p:spPr>
        <p:txBody>
          <a:bodyPr wrap="square" rtlCol="0">
            <a:spAutoFit/>
          </a:bodyPr>
          <a:lstStyle/>
          <a:p>
            <a:pPr algn="l" rtl="0"/>
            <a:r>
              <a:rPr lang="en-gb" sz="2000" b="0" i="0" u="none" baseline="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14% </a:t>
            </a:r>
            <a:endParaRPr lang="en-gb" sz="2000" dirty="0">
              <a:solidFill>
                <a:schemeClr val="bg1"/>
              </a:solidFill>
              <a:latin typeface="Segoe UI" panose="020B0502040204020203" pitchFamily="34" charset="0"/>
              <a:cs typeface="Segoe UI" panose="020B0502040204020203" pitchFamily="34" charset="0"/>
            </a:endParaRPr>
          </a:p>
        </p:txBody>
      </p:sp>
      <p:sp>
        <p:nvSpPr>
          <p:cNvPr id="15" name="Tekstiruutu 14">
            <a:extLst>
              <a:ext uri="{FF2B5EF4-FFF2-40B4-BE49-F238E27FC236}">
                <a16:creationId xmlns:a16="http://schemas.microsoft.com/office/drawing/2014/main" id="{B7751A16-AB10-C47B-C10E-17A97988696A}"/>
              </a:ext>
            </a:extLst>
          </p:cNvPr>
          <p:cNvSpPr txBox="1"/>
          <p:nvPr/>
        </p:nvSpPr>
        <p:spPr>
          <a:xfrm>
            <a:off x="9862065" y="3840758"/>
            <a:ext cx="653535" cy="400110"/>
          </a:xfrm>
          <a:prstGeom prst="rect">
            <a:avLst/>
          </a:prstGeom>
          <a:solidFill>
            <a:srgbClr val="324C62"/>
          </a:solidFill>
        </p:spPr>
        <p:txBody>
          <a:bodyPr wrap="square" rtlCol="0">
            <a:spAutoFit/>
          </a:bodyPr>
          <a:lstStyle/>
          <a:p>
            <a:pPr algn="l" rtl="0"/>
            <a:r>
              <a:rPr lang="en-gb" sz="2000" b="0" i="0" u="none" baseline="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3% </a:t>
            </a:r>
            <a:endParaRPr lang="en-gb" sz="2000" dirty="0">
              <a:solidFill>
                <a:schemeClr val="bg1"/>
              </a:solidFill>
              <a:latin typeface="Segoe UI" panose="020B0502040204020203" pitchFamily="34" charset="0"/>
              <a:cs typeface="Segoe UI" panose="020B0502040204020203" pitchFamily="34" charset="0"/>
            </a:endParaRPr>
          </a:p>
        </p:txBody>
      </p:sp>
      <p:sp>
        <p:nvSpPr>
          <p:cNvPr id="16" name="Tekstiruutu 15">
            <a:extLst>
              <a:ext uri="{FF2B5EF4-FFF2-40B4-BE49-F238E27FC236}">
                <a16:creationId xmlns:a16="http://schemas.microsoft.com/office/drawing/2014/main" id="{09F1FF2D-BCA3-DD96-0CF1-AFE6B07B4EA8}"/>
              </a:ext>
            </a:extLst>
          </p:cNvPr>
          <p:cNvSpPr txBox="1"/>
          <p:nvPr/>
        </p:nvSpPr>
        <p:spPr>
          <a:xfrm>
            <a:off x="1359915" y="4240868"/>
            <a:ext cx="1031240" cy="523220"/>
          </a:xfrm>
          <a:prstGeom prst="rect">
            <a:avLst/>
          </a:prstGeom>
          <a:solidFill>
            <a:srgbClr val="324C62"/>
          </a:solidFill>
        </p:spPr>
        <p:txBody>
          <a:bodyPr wrap="square" rtlCol="0">
            <a:spAutoFit/>
          </a:bodyPr>
          <a:lstStyle/>
          <a:p>
            <a:pPr algn="ctr" rtl="0"/>
            <a:r>
              <a:rPr lang="en-gb" sz="1400" b="0" i="0" u="none" baseline="0">
                <a:solidFill>
                  <a:srgbClr val="C9E4ED"/>
                </a:solidFill>
              </a:rPr>
              <a:t>no handrails</a:t>
            </a:r>
            <a:endParaRPr lang="en-gb" sz="1400" dirty="0">
              <a:solidFill>
                <a:srgbClr val="C9E4ED"/>
              </a:solidFill>
            </a:endParaRPr>
          </a:p>
        </p:txBody>
      </p:sp>
      <p:sp>
        <p:nvSpPr>
          <p:cNvPr id="17" name="Tekstiruutu 16">
            <a:extLst>
              <a:ext uri="{FF2B5EF4-FFF2-40B4-BE49-F238E27FC236}">
                <a16:creationId xmlns:a16="http://schemas.microsoft.com/office/drawing/2014/main" id="{50275364-5D5C-EC77-24CD-57EC6B20D198}"/>
              </a:ext>
            </a:extLst>
          </p:cNvPr>
          <p:cNvSpPr txBox="1"/>
          <p:nvPr/>
        </p:nvSpPr>
        <p:spPr>
          <a:xfrm>
            <a:off x="2915836" y="4240868"/>
            <a:ext cx="1031240" cy="523220"/>
          </a:xfrm>
          <a:prstGeom prst="rect">
            <a:avLst/>
          </a:prstGeom>
          <a:solidFill>
            <a:srgbClr val="324C62"/>
          </a:solidFill>
        </p:spPr>
        <p:txBody>
          <a:bodyPr wrap="square" rtlCol="0">
            <a:spAutoFit/>
          </a:bodyPr>
          <a:lstStyle/>
          <a:p>
            <a:pPr algn="ctr" rtl="0"/>
            <a:r>
              <a:rPr lang="en-gb" sz="1400" b="0" i="0" u="none" baseline="0">
                <a:solidFill>
                  <a:srgbClr val="C9E4ED"/>
                </a:solidFill>
              </a:rPr>
              <a:t>no night light</a:t>
            </a:r>
            <a:endParaRPr lang="en-gb" sz="1400" dirty="0">
              <a:solidFill>
                <a:srgbClr val="C9E4ED"/>
              </a:solidFill>
            </a:endParaRPr>
          </a:p>
        </p:txBody>
      </p:sp>
      <mc:AlternateContent xmlns:mc="http://schemas.openxmlformats.org/markup-compatibility/2006" xmlns:p14="http://schemas.microsoft.com/office/powerpoint/2010/main">
        <mc:Choice Requires="p14">
          <p:contentPart p14:bwMode="auto" r:id="rId5">
            <p14:nvContentPartPr>
              <p14:cNvPr id="30" name="Käsinkirjoitus 29">
                <a:extLst>
                  <a:ext uri="{FF2B5EF4-FFF2-40B4-BE49-F238E27FC236}">
                    <a16:creationId xmlns:a16="http://schemas.microsoft.com/office/drawing/2014/main" id="{324BF193-2CE5-0FFE-CB69-14D3CB43DCA6}"/>
                  </a:ext>
                </a:extLst>
              </p14:cNvPr>
              <p14:cNvContentPartPr/>
              <p14:nvPr/>
            </p14:nvContentPartPr>
            <p14:xfrm>
              <a:off x="4189186" y="5314119"/>
              <a:ext cx="604440" cy="20160"/>
            </p14:xfrm>
          </p:contentPart>
        </mc:Choice>
        <mc:Fallback xmlns="">
          <p:pic>
            <p:nvPicPr>
              <p:cNvPr id="30" name="Käsinkirjoitus 29">
                <a:extLst>
                  <a:ext uri="{FF2B5EF4-FFF2-40B4-BE49-F238E27FC236}">
                    <a16:creationId xmlns:a16="http://schemas.microsoft.com/office/drawing/2014/main" id="{324BF193-2CE5-0FFE-CB69-14D3CB43DCA6}"/>
                  </a:ext>
                </a:extLst>
              </p:cNvPr>
              <p:cNvPicPr/>
              <p:nvPr/>
            </p:nvPicPr>
            <p:blipFill>
              <a:blip r:embed="rId6"/>
              <a:stretch>
                <a:fillRect/>
              </a:stretch>
            </p:blipFill>
            <p:spPr>
              <a:xfrm>
                <a:off x="4126186" y="5251479"/>
                <a:ext cx="730080" cy="145800"/>
              </a:xfrm>
              <a:prstGeom prst="rect">
                <a:avLst/>
              </a:prstGeom>
            </p:spPr>
          </p:pic>
        </mc:Fallback>
      </mc:AlternateContent>
      <p:grpSp>
        <p:nvGrpSpPr>
          <p:cNvPr id="35" name="Ryhmä 34">
            <a:extLst>
              <a:ext uri="{FF2B5EF4-FFF2-40B4-BE49-F238E27FC236}">
                <a16:creationId xmlns:a16="http://schemas.microsoft.com/office/drawing/2014/main" id="{E6605711-08E8-83E2-FB71-88409A14265A}"/>
              </a:ext>
            </a:extLst>
          </p:cNvPr>
          <p:cNvGrpSpPr/>
          <p:nvPr/>
        </p:nvGrpSpPr>
        <p:grpSpPr>
          <a:xfrm>
            <a:off x="4125106" y="5484039"/>
            <a:ext cx="685800" cy="377280"/>
            <a:chOff x="4125106" y="5484039"/>
            <a:chExt cx="685800" cy="377280"/>
          </a:xfrm>
        </p:grpSpPr>
        <mc:AlternateContent xmlns:mc="http://schemas.openxmlformats.org/markup-compatibility/2006" xmlns:p14="http://schemas.microsoft.com/office/powerpoint/2010/main">
          <mc:Choice Requires="p14">
            <p:contentPart p14:bwMode="auto" r:id="rId7">
              <p14:nvContentPartPr>
                <p14:cNvPr id="31" name="Käsinkirjoitus 30">
                  <a:extLst>
                    <a:ext uri="{FF2B5EF4-FFF2-40B4-BE49-F238E27FC236}">
                      <a16:creationId xmlns:a16="http://schemas.microsoft.com/office/drawing/2014/main" id="{10FCE70F-C71C-1C05-68FA-C241DD0799F2}"/>
                    </a:ext>
                  </a:extLst>
                </p14:cNvPr>
                <p14:cNvContentPartPr/>
                <p14:nvPr/>
              </p14:nvContentPartPr>
              <p14:xfrm>
                <a:off x="4125106" y="5484039"/>
                <a:ext cx="685800" cy="78840"/>
              </p14:xfrm>
            </p:contentPart>
          </mc:Choice>
          <mc:Fallback xmlns="">
            <p:pic>
              <p:nvPicPr>
                <p:cNvPr id="31" name="Käsinkirjoitus 30">
                  <a:extLst>
                    <a:ext uri="{FF2B5EF4-FFF2-40B4-BE49-F238E27FC236}">
                      <a16:creationId xmlns:a16="http://schemas.microsoft.com/office/drawing/2014/main" id="{10FCE70F-C71C-1C05-68FA-C241DD0799F2}"/>
                    </a:ext>
                  </a:extLst>
                </p:cNvPr>
                <p:cNvPicPr/>
                <p:nvPr/>
              </p:nvPicPr>
              <p:blipFill>
                <a:blip r:embed="rId8"/>
                <a:stretch>
                  <a:fillRect/>
                </a:stretch>
              </p:blipFill>
              <p:spPr>
                <a:xfrm>
                  <a:off x="4062466" y="5421399"/>
                  <a:ext cx="811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Käsinkirjoitus 31">
                  <a:extLst>
                    <a:ext uri="{FF2B5EF4-FFF2-40B4-BE49-F238E27FC236}">
                      <a16:creationId xmlns:a16="http://schemas.microsoft.com/office/drawing/2014/main" id="{D9F65725-4D4C-6966-A2A1-C62F5D2EDB6E}"/>
                    </a:ext>
                  </a:extLst>
                </p14:cNvPr>
                <p14:cNvContentPartPr/>
                <p14:nvPr/>
              </p14:nvContentPartPr>
              <p14:xfrm>
                <a:off x="4274146" y="5666919"/>
                <a:ext cx="362160" cy="23040"/>
              </p14:xfrm>
            </p:contentPart>
          </mc:Choice>
          <mc:Fallback xmlns="">
            <p:pic>
              <p:nvPicPr>
                <p:cNvPr id="32" name="Käsinkirjoitus 31">
                  <a:extLst>
                    <a:ext uri="{FF2B5EF4-FFF2-40B4-BE49-F238E27FC236}">
                      <a16:creationId xmlns:a16="http://schemas.microsoft.com/office/drawing/2014/main" id="{D9F65725-4D4C-6966-A2A1-C62F5D2EDB6E}"/>
                    </a:ext>
                  </a:extLst>
                </p:cNvPr>
                <p:cNvPicPr/>
                <p:nvPr/>
              </p:nvPicPr>
              <p:blipFill>
                <a:blip r:embed="rId10"/>
                <a:stretch>
                  <a:fillRect/>
                </a:stretch>
              </p:blipFill>
              <p:spPr>
                <a:xfrm>
                  <a:off x="4211506" y="5603919"/>
                  <a:ext cx="487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Käsinkirjoitus 33">
                  <a:extLst>
                    <a:ext uri="{FF2B5EF4-FFF2-40B4-BE49-F238E27FC236}">
                      <a16:creationId xmlns:a16="http://schemas.microsoft.com/office/drawing/2014/main" id="{10208704-023F-725C-6F2A-94E8BB4AB65F}"/>
                    </a:ext>
                  </a:extLst>
                </p14:cNvPr>
                <p14:cNvContentPartPr/>
                <p14:nvPr/>
              </p14:nvContentPartPr>
              <p14:xfrm>
                <a:off x="4137346" y="5655399"/>
                <a:ext cx="615600" cy="205920"/>
              </p14:xfrm>
            </p:contentPart>
          </mc:Choice>
          <mc:Fallback xmlns="">
            <p:pic>
              <p:nvPicPr>
                <p:cNvPr id="34" name="Käsinkirjoitus 33">
                  <a:extLst>
                    <a:ext uri="{FF2B5EF4-FFF2-40B4-BE49-F238E27FC236}">
                      <a16:creationId xmlns:a16="http://schemas.microsoft.com/office/drawing/2014/main" id="{10208704-023F-725C-6F2A-94E8BB4AB65F}"/>
                    </a:ext>
                  </a:extLst>
                </p:cNvPr>
                <p:cNvPicPr/>
                <p:nvPr/>
              </p:nvPicPr>
              <p:blipFill>
                <a:blip r:embed="rId12"/>
                <a:stretch>
                  <a:fillRect/>
                </a:stretch>
              </p:blipFill>
              <p:spPr>
                <a:xfrm>
                  <a:off x="4074706" y="5592759"/>
                  <a:ext cx="741240" cy="331560"/>
                </a:xfrm>
                <a:prstGeom prst="rect">
                  <a:avLst/>
                </a:prstGeom>
              </p:spPr>
            </p:pic>
          </mc:Fallback>
        </mc:AlternateContent>
      </p:grpSp>
      <p:sp>
        <p:nvSpPr>
          <p:cNvPr id="39" name="Tekstiruutu 38">
            <a:extLst>
              <a:ext uri="{FF2B5EF4-FFF2-40B4-BE49-F238E27FC236}">
                <a16:creationId xmlns:a16="http://schemas.microsoft.com/office/drawing/2014/main" id="{0D20172D-33EE-13FF-6BAD-78C488FF2D55}"/>
              </a:ext>
            </a:extLst>
          </p:cNvPr>
          <p:cNvSpPr txBox="1"/>
          <p:nvPr/>
        </p:nvSpPr>
        <p:spPr>
          <a:xfrm>
            <a:off x="3938021" y="5135961"/>
            <a:ext cx="1106769" cy="1107996"/>
          </a:xfrm>
          <a:prstGeom prst="rect">
            <a:avLst/>
          </a:prstGeom>
          <a:noFill/>
        </p:spPr>
        <p:txBody>
          <a:bodyPr wrap="square" rtlCol="0">
            <a:spAutoFit/>
          </a:bodyPr>
          <a:lstStyle/>
          <a:p>
            <a:pPr algn="ctr" rtl="0"/>
            <a:r>
              <a:rPr lang="en-gb" sz="1200" b="0" i="0" u="none" baseline="0">
                <a:solidFill>
                  <a:srgbClr val="C9E4ED"/>
                </a:solidFill>
              </a:rPr>
              <a:t>no anti-slip protection in the bathroom</a:t>
            </a:r>
            <a:endParaRPr lang="en-gb" sz="1200" dirty="0">
              <a:solidFill>
                <a:srgbClr val="C9E4ED"/>
              </a:solidFill>
            </a:endParaRPr>
          </a:p>
          <a:p>
            <a:endParaRPr lang="en-gb" dirty="0"/>
          </a:p>
        </p:txBody>
      </p:sp>
      <p:sp>
        <p:nvSpPr>
          <p:cNvPr id="40" name="Tekstiruutu 39">
            <a:extLst>
              <a:ext uri="{FF2B5EF4-FFF2-40B4-BE49-F238E27FC236}">
                <a16:creationId xmlns:a16="http://schemas.microsoft.com/office/drawing/2014/main" id="{C4B361CA-5B0A-C959-C2E6-A7D5CA741374}"/>
              </a:ext>
            </a:extLst>
          </p:cNvPr>
          <p:cNvSpPr txBox="1"/>
          <p:nvPr/>
        </p:nvSpPr>
        <p:spPr>
          <a:xfrm>
            <a:off x="6780348" y="5174397"/>
            <a:ext cx="1106769" cy="523220"/>
          </a:xfrm>
          <a:prstGeom prst="rect">
            <a:avLst/>
          </a:prstGeom>
          <a:solidFill>
            <a:srgbClr val="324C62"/>
          </a:solidFill>
        </p:spPr>
        <p:txBody>
          <a:bodyPr wrap="square" rtlCol="0">
            <a:spAutoFit/>
          </a:bodyPr>
          <a:lstStyle/>
          <a:p>
            <a:pPr algn="ctr" rtl="0"/>
            <a:r>
              <a:rPr lang="en-gb" sz="1400" b="0" i="0" u="none" baseline="0">
                <a:solidFill>
                  <a:srgbClr val="C9E4ED"/>
                </a:solidFill>
              </a:rPr>
              <a:t>poor indoor footwear</a:t>
            </a:r>
            <a:endParaRPr lang="en-gb" sz="1400" dirty="0">
              <a:solidFill>
                <a:srgbClr val="C9E4ED"/>
              </a:solidFill>
            </a:endParaRPr>
          </a:p>
        </p:txBody>
      </p:sp>
      <mc:AlternateContent xmlns:mc="http://schemas.openxmlformats.org/markup-compatibility/2006" xmlns:p14="http://schemas.microsoft.com/office/powerpoint/2010/main">
        <mc:Choice Requires="p14">
          <p:contentPart p14:bwMode="auto" r:id="rId13">
            <p14:nvContentPartPr>
              <p14:cNvPr id="59" name="Käsinkirjoitus 58">
                <a:extLst>
                  <a:ext uri="{FF2B5EF4-FFF2-40B4-BE49-F238E27FC236}">
                    <a16:creationId xmlns:a16="http://schemas.microsoft.com/office/drawing/2014/main" id="{D1E297A0-3AE9-05A9-4E73-F261A634E76F}"/>
                  </a:ext>
                </a:extLst>
              </p14:cNvPr>
              <p14:cNvContentPartPr/>
              <p14:nvPr/>
            </p14:nvContentPartPr>
            <p14:xfrm>
              <a:off x="5496706" y="5326359"/>
              <a:ext cx="690120" cy="11160"/>
            </p14:xfrm>
          </p:contentPart>
        </mc:Choice>
        <mc:Fallback xmlns="">
          <p:pic>
            <p:nvPicPr>
              <p:cNvPr id="59" name="Käsinkirjoitus 58">
                <a:extLst>
                  <a:ext uri="{FF2B5EF4-FFF2-40B4-BE49-F238E27FC236}">
                    <a16:creationId xmlns:a16="http://schemas.microsoft.com/office/drawing/2014/main" id="{D1E297A0-3AE9-05A9-4E73-F261A634E76F}"/>
                  </a:ext>
                </a:extLst>
              </p:cNvPr>
              <p:cNvPicPr/>
              <p:nvPr/>
            </p:nvPicPr>
            <p:blipFill>
              <a:blip r:embed="rId14"/>
              <a:stretch>
                <a:fillRect/>
              </a:stretch>
            </p:blipFill>
            <p:spPr>
              <a:xfrm>
                <a:off x="5433706" y="5263719"/>
                <a:ext cx="815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Käsinkirjoitus 59">
                <a:extLst>
                  <a:ext uri="{FF2B5EF4-FFF2-40B4-BE49-F238E27FC236}">
                    <a16:creationId xmlns:a16="http://schemas.microsoft.com/office/drawing/2014/main" id="{D89C99C6-57BB-102F-B1AC-0ADB6ADCFCF0}"/>
                  </a:ext>
                </a:extLst>
              </p14:cNvPr>
              <p14:cNvContentPartPr/>
              <p14:nvPr/>
            </p14:nvContentPartPr>
            <p14:xfrm>
              <a:off x="5496706" y="5464599"/>
              <a:ext cx="741600" cy="11160"/>
            </p14:xfrm>
          </p:contentPart>
        </mc:Choice>
        <mc:Fallback xmlns="">
          <p:pic>
            <p:nvPicPr>
              <p:cNvPr id="60" name="Käsinkirjoitus 59">
                <a:extLst>
                  <a:ext uri="{FF2B5EF4-FFF2-40B4-BE49-F238E27FC236}">
                    <a16:creationId xmlns:a16="http://schemas.microsoft.com/office/drawing/2014/main" id="{D89C99C6-57BB-102F-B1AC-0ADB6ADCFCF0}"/>
                  </a:ext>
                </a:extLst>
              </p:cNvPr>
              <p:cNvPicPr/>
              <p:nvPr/>
            </p:nvPicPr>
            <p:blipFill>
              <a:blip r:embed="rId16"/>
              <a:stretch>
                <a:fillRect/>
              </a:stretch>
            </p:blipFill>
            <p:spPr>
              <a:xfrm>
                <a:off x="5433706" y="5401959"/>
                <a:ext cx="867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Käsinkirjoitus 60">
                <a:extLst>
                  <a:ext uri="{FF2B5EF4-FFF2-40B4-BE49-F238E27FC236}">
                    <a16:creationId xmlns:a16="http://schemas.microsoft.com/office/drawing/2014/main" id="{07687682-92D2-064F-0C85-C0B261DF4FC4}"/>
                  </a:ext>
                </a:extLst>
              </p14:cNvPr>
              <p14:cNvContentPartPr/>
              <p14:nvPr/>
            </p14:nvContentPartPr>
            <p14:xfrm>
              <a:off x="5517946" y="5537679"/>
              <a:ext cx="730440" cy="45000"/>
            </p14:xfrm>
          </p:contentPart>
        </mc:Choice>
        <mc:Fallback xmlns="">
          <p:pic>
            <p:nvPicPr>
              <p:cNvPr id="61" name="Käsinkirjoitus 60">
                <a:extLst>
                  <a:ext uri="{FF2B5EF4-FFF2-40B4-BE49-F238E27FC236}">
                    <a16:creationId xmlns:a16="http://schemas.microsoft.com/office/drawing/2014/main" id="{07687682-92D2-064F-0C85-C0B261DF4FC4}"/>
                  </a:ext>
                </a:extLst>
              </p:cNvPr>
              <p:cNvPicPr/>
              <p:nvPr/>
            </p:nvPicPr>
            <p:blipFill>
              <a:blip r:embed="rId18"/>
              <a:stretch>
                <a:fillRect/>
              </a:stretch>
            </p:blipFill>
            <p:spPr>
              <a:xfrm>
                <a:off x="5455306" y="5474679"/>
                <a:ext cx="856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6" name="Käsinkirjoitus 65">
                <a:extLst>
                  <a:ext uri="{FF2B5EF4-FFF2-40B4-BE49-F238E27FC236}">
                    <a16:creationId xmlns:a16="http://schemas.microsoft.com/office/drawing/2014/main" id="{44AA065E-CCC7-7A66-BF4A-EFB2F10B0D28}"/>
                  </a:ext>
                </a:extLst>
              </p14:cNvPr>
              <p14:cNvContentPartPr/>
              <p14:nvPr/>
            </p14:nvContentPartPr>
            <p14:xfrm>
              <a:off x="5504986" y="5613999"/>
              <a:ext cx="790200" cy="226080"/>
            </p14:xfrm>
          </p:contentPart>
        </mc:Choice>
        <mc:Fallback xmlns="">
          <p:pic>
            <p:nvPicPr>
              <p:cNvPr id="66" name="Käsinkirjoitus 65">
                <a:extLst>
                  <a:ext uri="{FF2B5EF4-FFF2-40B4-BE49-F238E27FC236}">
                    <a16:creationId xmlns:a16="http://schemas.microsoft.com/office/drawing/2014/main" id="{44AA065E-CCC7-7A66-BF4A-EFB2F10B0D28}"/>
                  </a:ext>
                </a:extLst>
              </p:cNvPr>
              <p:cNvPicPr/>
              <p:nvPr/>
            </p:nvPicPr>
            <p:blipFill>
              <a:blip r:embed="rId20"/>
              <a:stretch>
                <a:fillRect/>
              </a:stretch>
            </p:blipFill>
            <p:spPr>
              <a:xfrm>
                <a:off x="5442346" y="5551359"/>
                <a:ext cx="915840" cy="351720"/>
              </a:xfrm>
              <a:prstGeom prst="rect">
                <a:avLst/>
              </a:prstGeom>
            </p:spPr>
          </p:pic>
        </mc:Fallback>
      </mc:AlternateContent>
      <p:sp>
        <p:nvSpPr>
          <p:cNvPr id="70" name="Tekstiruutu 69">
            <a:extLst>
              <a:ext uri="{FF2B5EF4-FFF2-40B4-BE49-F238E27FC236}">
                <a16:creationId xmlns:a16="http://schemas.microsoft.com/office/drawing/2014/main" id="{FE45FA67-A9E9-32D1-8368-7D38E47A8F58}"/>
              </a:ext>
            </a:extLst>
          </p:cNvPr>
          <p:cNvSpPr txBox="1"/>
          <p:nvPr/>
        </p:nvSpPr>
        <p:spPr>
          <a:xfrm>
            <a:off x="5348767" y="5193748"/>
            <a:ext cx="1076876" cy="646331"/>
          </a:xfrm>
          <a:prstGeom prst="rect">
            <a:avLst/>
          </a:prstGeom>
          <a:noFill/>
        </p:spPr>
        <p:txBody>
          <a:bodyPr wrap="square" rtlCol="0">
            <a:spAutoFit/>
          </a:bodyPr>
          <a:lstStyle/>
          <a:p>
            <a:pPr algn="ctr" rtl="0"/>
            <a:r>
              <a:rPr lang="en-gb" sz="1200" b="0" i="0" u="none" baseline="0">
                <a:solidFill>
                  <a:schemeClr val="bg2"/>
                </a:solidFill>
              </a:rPr>
              <a:t>no anti-slip underlays under rugs</a:t>
            </a:r>
            <a:endParaRPr lang="en-gb" sz="1200" dirty="0">
              <a:solidFill>
                <a:schemeClr val="bg2"/>
              </a:solidFill>
            </a:endParaRPr>
          </a:p>
        </p:txBody>
      </p:sp>
      <p:sp>
        <p:nvSpPr>
          <p:cNvPr id="71" name="Tekstiruutu 70">
            <a:extLst>
              <a:ext uri="{FF2B5EF4-FFF2-40B4-BE49-F238E27FC236}">
                <a16:creationId xmlns:a16="http://schemas.microsoft.com/office/drawing/2014/main" id="{BB29C02D-678E-C47D-7F8A-7783840114D1}"/>
              </a:ext>
            </a:extLst>
          </p:cNvPr>
          <p:cNvSpPr txBox="1"/>
          <p:nvPr/>
        </p:nvSpPr>
        <p:spPr>
          <a:xfrm>
            <a:off x="9600229" y="4171318"/>
            <a:ext cx="1141253" cy="523220"/>
          </a:xfrm>
          <a:prstGeom prst="rect">
            <a:avLst/>
          </a:prstGeom>
          <a:solidFill>
            <a:srgbClr val="324C62"/>
          </a:solidFill>
        </p:spPr>
        <p:txBody>
          <a:bodyPr wrap="square" rtlCol="0">
            <a:spAutoFit/>
          </a:bodyPr>
          <a:lstStyle/>
          <a:p>
            <a:pPr algn="ctr" rtl="0"/>
            <a:r>
              <a:rPr lang="en-gb" sz="1400" b="0" i="0" u="none" baseline="0">
                <a:solidFill>
                  <a:srgbClr val="C9E4ED"/>
                </a:solidFill>
              </a:rPr>
              <a:t>unsafe outdoor footwear</a:t>
            </a:r>
            <a:endParaRPr lang="en-gb" sz="1400" dirty="0">
              <a:solidFill>
                <a:srgbClr val="C9E4ED"/>
              </a:solidFill>
            </a:endParaRPr>
          </a:p>
        </p:txBody>
      </p:sp>
      <p:sp>
        <p:nvSpPr>
          <p:cNvPr id="72" name="Tekstiruutu 71">
            <a:extLst>
              <a:ext uri="{FF2B5EF4-FFF2-40B4-BE49-F238E27FC236}">
                <a16:creationId xmlns:a16="http://schemas.microsoft.com/office/drawing/2014/main" id="{FFFEE73D-BDF8-5E68-7C5A-3A930A4CB7FC}"/>
              </a:ext>
            </a:extLst>
          </p:cNvPr>
          <p:cNvSpPr txBox="1"/>
          <p:nvPr/>
        </p:nvSpPr>
        <p:spPr>
          <a:xfrm>
            <a:off x="8133757" y="4206947"/>
            <a:ext cx="900460" cy="646331"/>
          </a:xfrm>
          <a:prstGeom prst="rect">
            <a:avLst/>
          </a:prstGeom>
          <a:solidFill>
            <a:srgbClr val="324C62"/>
          </a:solidFill>
        </p:spPr>
        <p:txBody>
          <a:bodyPr wrap="square" rtlCol="0">
            <a:spAutoFit/>
          </a:bodyPr>
          <a:lstStyle/>
          <a:p>
            <a:pPr algn="ctr" rtl="0"/>
            <a:r>
              <a:rPr lang="en-gb" sz="1200" b="0" i="0" u="none" baseline="0">
                <a:solidFill>
                  <a:schemeClr val="bg2"/>
                </a:solidFill>
              </a:rPr>
              <a:t>unsafe step stools</a:t>
            </a:r>
            <a:endParaRPr lang="en-gb" sz="1200" dirty="0">
              <a:solidFill>
                <a:schemeClr val="bg2"/>
              </a:solidFill>
            </a:endParaRPr>
          </a:p>
        </p:txBody>
      </p:sp>
      <p:sp>
        <p:nvSpPr>
          <p:cNvPr id="9" name="Footer Placeholder 3">
            <a:extLst>
              <a:ext uri="{FF2B5EF4-FFF2-40B4-BE49-F238E27FC236}">
                <a16:creationId xmlns:a16="http://schemas.microsoft.com/office/drawing/2014/main" id="{2184BD9B-61D7-E9CE-DEA7-4AA6BC68E5FD}"/>
              </a:ext>
            </a:extLst>
          </p:cNvPr>
          <p:cNvSpPr txBox="1">
            <a:spLocks/>
          </p:cNvSpPr>
          <p:nvPr/>
        </p:nvSpPr>
        <p:spPr>
          <a:xfrm>
            <a:off x="3869268" y="6356350"/>
            <a:ext cx="6923725"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Home safety coaching</a:t>
            </a:r>
            <a:endParaRPr lang="fi-FI" dirty="0"/>
          </a:p>
        </p:txBody>
      </p:sp>
    </p:spTree>
    <p:extLst>
      <p:ext uri="{BB962C8B-B14F-4D97-AF65-F5344CB8AC3E}">
        <p14:creationId xmlns:p14="http://schemas.microsoft.com/office/powerpoint/2010/main" val="393875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website&#10;&#10;Description automatically generated">
            <a:extLst>
              <a:ext uri="{FF2B5EF4-FFF2-40B4-BE49-F238E27FC236}">
                <a16:creationId xmlns:a16="http://schemas.microsoft.com/office/drawing/2014/main" id="{95BF22B5-B300-4534-8D42-13251B0E5569}"/>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2543" t="28230" r="13898" b="6383"/>
          <a:stretch>
            <a:fillRect/>
          </a:stretch>
        </p:blipFill>
        <p:spPr bwMode="auto">
          <a:xfrm>
            <a:off x="824147" y="771434"/>
            <a:ext cx="10543706" cy="5271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5F73211-D914-4898-A7C9-4F3571E01AB9}"/>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a:t>
            </a:r>
            <a:endParaRPr lang="en-gb" dirty="0">
              <a:solidFill>
                <a:srgbClr val="FFFFFF"/>
              </a:solidFill>
            </a:endParaRPr>
          </a:p>
        </p:txBody>
      </p:sp>
      <p:sp>
        <p:nvSpPr>
          <p:cNvPr id="3" name="Slide Number Placeholder 2">
            <a:extLst>
              <a:ext uri="{FF2B5EF4-FFF2-40B4-BE49-F238E27FC236}">
                <a16:creationId xmlns:a16="http://schemas.microsoft.com/office/drawing/2014/main" id="{5BDAC60D-9993-4643-AAD0-9EEC58BE5D4B}"/>
              </a:ext>
            </a:extLst>
          </p:cNvPr>
          <p:cNvSpPr>
            <a:spLocks noGrp="1"/>
          </p:cNvSpPr>
          <p:nvPr>
            <p:ph type="sldNum" sz="quarter" idx="12"/>
          </p:nvPr>
        </p:nvSpPr>
        <p:spPr/>
        <p:txBody>
          <a:bodyPr>
            <a:normAutofit/>
          </a:bodyPr>
          <a:lstStyle/>
          <a:p>
            <a:pPr algn="r" rtl="0">
              <a:spcAft>
                <a:spcPts val="600"/>
              </a:spcAft>
            </a:pPr>
            <a:fld id="{3764AA29-B7F6-4299-8215-1A6CF7A7C7F0}" type="slidenum">
              <a:rPr>
                <a:solidFill>
                  <a:srgbClr val="FFFFFF"/>
                </a:solidFill>
              </a:rPr>
              <a:pPr>
                <a:spcAft>
                  <a:spcPts val="600"/>
                </a:spcAft>
              </a:pPr>
              <a:t>6</a:t>
            </a:fld>
            <a:endParaRPr lang="en-gb">
              <a:solidFill>
                <a:srgbClr val="FFFFFF"/>
              </a:solidFill>
            </a:endParaRPr>
          </a:p>
        </p:txBody>
      </p:sp>
      <p:sp>
        <p:nvSpPr>
          <p:cNvPr id="5" name="Tekstiruutu 4">
            <a:extLst>
              <a:ext uri="{FF2B5EF4-FFF2-40B4-BE49-F238E27FC236}">
                <a16:creationId xmlns:a16="http://schemas.microsoft.com/office/drawing/2014/main" id="{020E0969-B8A5-428C-9462-99E6E788754B}"/>
              </a:ext>
            </a:extLst>
          </p:cNvPr>
          <p:cNvSpPr txBox="1"/>
          <p:nvPr/>
        </p:nvSpPr>
        <p:spPr>
          <a:xfrm>
            <a:off x="1020723" y="910305"/>
            <a:ext cx="8070112" cy="769441"/>
          </a:xfrm>
          <a:prstGeom prst="rect">
            <a:avLst/>
          </a:prstGeom>
          <a:solidFill>
            <a:srgbClr val="F2F2F2"/>
          </a:solidFill>
        </p:spPr>
        <p:txBody>
          <a:bodyPr wrap="square" rtlCol="0">
            <a:spAutoFit/>
          </a:bodyPr>
          <a:lstStyle/>
          <a:p>
            <a:pPr algn="l" rtl="0"/>
            <a:r>
              <a:rPr lang="en-gb" sz="4400" b="1" i="0" u="none" baseline="0">
                <a:solidFill>
                  <a:srgbClr val="314B61"/>
                </a:solidFill>
              </a:rPr>
              <a:t>Falls can be prevented</a:t>
            </a:r>
            <a:endParaRPr lang="en-gb" sz="4400" b="1" dirty="0">
              <a:solidFill>
                <a:srgbClr val="314B61"/>
              </a:solidFill>
            </a:endParaRPr>
          </a:p>
        </p:txBody>
      </p:sp>
      <p:sp>
        <p:nvSpPr>
          <p:cNvPr id="7" name="Tekstiruutu 6">
            <a:extLst>
              <a:ext uri="{FF2B5EF4-FFF2-40B4-BE49-F238E27FC236}">
                <a16:creationId xmlns:a16="http://schemas.microsoft.com/office/drawing/2014/main" id="{50D5B65D-C058-B25B-CE03-0C29853A094F}"/>
              </a:ext>
            </a:extLst>
          </p:cNvPr>
          <p:cNvSpPr txBox="1"/>
          <p:nvPr/>
        </p:nvSpPr>
        <p:spPr>
          <a:xfrm>
            <a:off x="6374219" y="2116003"/>
            <a:ext cx="3689500" cy="1569660"/>
          </a:xfrm>
          <a:prstGeom prst="rect">
            <a:avLst/>
          </a:prstGeom>
          <a:solidFill>
            <a:srgbClr val="ACC68E"/>
          </a:solidFill>
        </p:spPr>
        <p:txBody>
          <a:bodyPr wrap="square" rtlCol="0">
            <a:spAutoFit/>
          </a:bodyPr>
          <a:lstStyle/>
          <a:p>
            <a:pPr algn="l" rtl="0"/>
            <a:r>
              <a:rPr lang="en-gb" sz="2400" b="1" i="0" u="none" baseline="0">
                <a:solidFill>
                  <a:schemeClr val="bg1"/>
                </a:solidFill>
              </a:rPr>
              <a:t>Effective and successful fall prevention work is based on the assessment of the risk of falls.</a:t>
            </a:r>
            <a:endParaRPr lang="en-gb" sz="2400" b="1" dirty="0">
              <a:solidFill>
                <a:schemeClr val="bg1"/>
              </a:solidFill>
            </a:endParaRPr>
          </a:p>
        </p:txBody>
      </p:sp>
      <p:sp>
        <p:nvSpPr>
          <p:cNvPr id="8" name="Tekstiruutu 7">
            <a:extLst>
              <a:ext uri="{FF2B5EF4-FFF2-40B4-BE49-F238E27FC236}">
                <a16:creationId xmlns:a16="http://schemas.microsoft.com/office/drawing/2014/main" id="{188EB398-6B3D-8F81-DE51-E7A1524A8C2D}"/>
              </a:ext>
            </a:extLst>
          </p:cNvPr>
          <p:cNvSpPr txBox="1"/>
          <p:nvPr/>
        </p:nvSpPr>
        <p:spPr>
          <a:xfrm>
            <a:off x="1041989" y="4072270"/>
            <a:ext cx="3880886" cy="1569660"/>
          </a:xfrm>
          <a:prstGeom prst="rect">
            <a:avLst/>
          </a:prstGeom>
          <a:solidFill>
            <a:srgbClr val="ACC68E"/>
          </a:solidFill>
        </p:spPr>
        <p:txBody>
          <a:bodyPr wrap="square" rtlCol="0">
            <a:spAutoFit/>
          </a:bodyPr>
          <a:lstStyle/>
          <a:p>
            <a:pPr algn="l" rtl="0"/>
            <a:r>
              <a:rPr lang="en-gb" sz="2400" b="1" i="0" u="none" baseline="0">
                <a:solidFill>
                  <a:schemeClr val="bg1"/>
                </a:solidFill>
              </a:rPr>
              <a:t>Varied physical activity is the single most effective means of preventing falls.</a:t>
            </a:r>
            <a:endParaRPr lang="en-gb" sz="2400" b="1"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10" name="Käsinkirjoitus 9">
                <a:extLst>
                  <a:ext uri="{FF2B5EF4-FFF2-40B4-BE49-F238E27FC236}">
                    <a16:creationId xmlns:a16="http://schemas.microsoft.com/office/drawing/2014/main" id="{AE2CD22F-2DCE-94A4-AFB2-B5D2C17BE956}"/>
                  </a:ext>
                </a:extLst>
              </p14:cNvPr>
              <p14:cNvContentPartPr/>
              <p14:nvPr/>
            </p14:nvContentPartPr>
            <p14:xfrm>
              <a:off x="1121266" y="2146119"/>
              <a:ext cx="3545280" cy="1228320"/>
            </p14:xfrm>
          </p:contentPart>
        </mc:Choice>
        <mc:Fallback xmlns="">
          <p:pic>
            <p:nvPicPr>
              <p:cNvPr id="10" name="Käsinkirjoitus 9">
                <a:extLst>
                  <a:ext uri="{FF2B5EF4-FFF2-40B4-BE49-F238E27FC236}">
                    <a16:creationId xmlns:a16="http://schemas.microsoft.com/office/drawing/2014/main" id="{AE2CD22F-2DCE-94A4-AFB2-B5D2C17BE956}"/>
                  </a:ext>
                </a:extLst>
              </p:cNvPr>
              <p:cNvPicPr/>
              <p:nvPr/>
            </p:nvPicPr>
            <p:blipFill>
              <a:blip r:embed="rId6"/>
              <a:stretch>
                <a:fillRect/>
              </a:stretch>
            </p:blipFill>
            <p:spPr>
              <a:xfrm>
                <a:off x="1058626" y="2083479"/>
                <a:ext cx="3670920" cy="135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Käsinkirjoitus 11">
                <a:extLst>
                  <a:ext uri="{FF2B5EF4-FFF2-40B4-BE49-F238E27FC236}">
                    <a16:creationId xmlns:a16="http://schemas.microsoft.com/office/drawing/2014/main" id="{76170994-E302-44D1-0F0E-938C038AF01F}"/>
                  </a:ext>
                </a:extLst>
              </p14:cNvPr>
              <p14:cNvContentPartPr/>
              <p14:nvPr/>
            </p14:nvContentPartPr>
            <p14:xfrm>
              <a:off x="6410746" y="4203159"/>
              <a:ext cx="4311000" cy="1644120"/>
            </p14:xfrm>
          </p:contentPart>
        </mc:Choice>
        <mc:Fallback xmlns="">
          <p:pic>
            <p:nvPicPr>
              <p:cNvPr id="12" name="Käsinkirjoitus 11">
                <a:extLst>
                  <a:ext uri="{FF2B5EF4-FFF2-40B4-BE49-F238E27FC236}">
                    <a16:creationId xmlns:a16="http://schemas.microsoft.com/office/drawing/2014/main" id="{76170994-E302-44D1-0F0E-938C038AF01F}"/>
                  </a:ext>
                </a:extLst>
              </p:cNvPr>
              <p:cNvPicPr/>
              <p:nvPr/>
            </p:nvPicPr>
            <p:blipFill>
              <a:blip r:embed="rId8"/>
              <a:stretch>
                <a:fillRect/>
              </a:stretch>
            </p:blipFill>
            <p:spPr>
              <a:xfrm>
                <a:off x="6347746" y="4140159"/>
                <a:ext cx="4436640" cy="176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Käsinkirjoitus 12">
                <a:extLst>
                  <a:ext uri="{FF2B5EF4-FFF2-40B4-BE49-F238E27FC236}">
                    <a16:creationId xmlns:a16="http://schemas.microsoft.com/office/drawing/2014/main" id="{18431BDC-285B-B8F0-B30D-AD973B065DC4}"/>
                  </a:ext>
                </a:extLst>
              </p14:cNvPr>
              <p14:cNvContentPartPr/>
              <p14:nvPr/>
            </p14:nvContentPartPr>
            <p14:xfrm>
              <a:off x="7353226" y="4659999"/>
              <a:ext cx="2589120" cy="1216800"/>
            </p14:xfrm>
          </p:contentPart>
        </mc:Choice>
        <mc:Fallback xmlns="">
          <p:pic>
            <p:nvPicPr>
              <p:cNvPr id="13" name="Käsinkirjoitus 12">
                <a:extLst>
                  <a:ext uri="{FF2B5EF4-FFF2-40B4-BE49-F238E27FC236}">
                    <a16:creationId xmlns:a16="http://schemas.microsoft.com/office/drawing/2014/main" id="{18431BDC-285B-B8F0-B30D-AD973B065DC4}"/>
                  </a:ext>
                </a:extLst>
              </p:cNvPr>
              <p:cNvPicPr/>
              <p:nvPr/>
            </p:nvPicPr>
            <p:blipFill>
              <a:blip r:embed="rId10"/>
              <a:stretch>
                <a:fillRect/>
              </a:stretch>
            </p:blipFill>
            <p:spPr>
              <a:xfrm>
                <a:off x="7290586" y="4597359"/>
                <a:ext cx="2714760" cy="1342440"/>
              </a:xfrm>
              <a:prstGeom prst="rect">
                <a:avLst/>
              </a:prstGeom>
            </p:spPr>
          </p:pic>
        </mc:Fallback>
      </mc:AlternateContent>
      <p:sp>
        <p:nvSpPr>
          <p:cNvPr id="15" name="Tekstiruutu 14">
            <a:extLst>
              <a:ext uri="{FF2B5EF4-FFF2-40B4-BE49-F238E27FC236}">
                <a16:creationId xmlns:a16="http://schemas.microsoft.com/office/drawing/2014/main" id="{D22F4314-E273-9D8D-655B-CC2D63A9A634}"/>
              </a:ext>
            </a:extLst>
          </p:cNvPr>
          <p:cNvSpPr txBox="1"/>
          <p:nvPr/>
        </p:nvSpPr>
        <p:spPr>
          <a:xfrm>
            <a:off x="1049156" y="2061073"/>
            <a:ext cx="3689500" cy="1200329"/>
          </a:xfrm>
          <a:prstGeom prst="rect">
            <a:avLst/>
          </a:prstGeom>
          <a:noFill/>
        </p:spPr>
        <p:txBody>
          <a:bodyPr wrap="square" rtlCol="0">
            <a:spAutoFit/>
          </a:bodyPr>
          <a:lstStyle/>
          <a:p>
            <a:pPr algn="l" rtl="0"/>
            <a:r>
              <a:rPr lang="en-gb" sz="2400" b="1" i="0" u="none" baseline="0" dirty="0">
                <a:solidFill>
                  <a:schemeClr val="bg1"/>
                </a:solidFill>
              </a:rPr>
              <a:t>At least one in five, typically one in three and sometimes even one in two.</a:t>
            </a:r>
            <a:endParaRPr lang="en-gb" sz="2400" b="1" dirty="0">
              <a:solidFill>
                <a:schemeClr val="bg1"/>
              </a:solidFill>
            </a:endParaRPr>
          </a:p>
        </p:txBody>
      </p:sp>
      <p:sp>
        <p:nvSpPr>
          <p:cNvPr id="16" name="Tekstiruutu 15">
            <a:extLst>
              <a:ext uri="{FF2B5EF4-FFF2-40B4-BE49-F238E27FC236}">
                <a16:creationId xmlns:a16="http://schemas.microsoft.com/office/drawing/2014/main" id="{5A22DDA9-3FAB-8ACA-111A-C9AF46E2FD6F}"/>
              </a:ext>
            </a:extLst>
          </p:cNvPr>
          <p:cNvSpPr txBox="1"/>
          <p:nvPr/>
        </p:nvSpPr>
        <p:spPr>
          <a:xfrm>
            <a:off x="6374219" y="3998626"/>
            <a:ext cx="4853762" cy="1938992"/>
          </a:xfrm>
          <a:prstGeom prst="rect">
            <a:avLst/>
          </a:prstGeom>
          <a:noFill/>
        </p:spPr>
        <p:txBody>
          <a:bodyPr wrap="square" rtlCol="0">
            <a:spAutoFit/>
          </a:bodyPr>
          <a:lstStyle/>
          <a:p>
            <a:pPr algn="l" rtl="0"/>
            <a:r>
              <a:rPr lang="en-gb" sz="2400" b="1" i="0" u="none" baseline="0">
                <a:solidFill>
                  <a:schemeClr val="bg1"/>
                </a:solidFill>
              </a:rPr>
              <a:t>If there are many risk factors for falls, a comprehensive fall risk assessment and individually tailored measures are needed.</a:t>
            </a:r>
            <a:endParaRPr lang="en-gb" sz="2400" b="1" dirty="0">
              <a:solidFill>
                <a:schemeClr val="bg1"/>
              </a:solidFill>
            </a:endParaRPr>
          </a:p>
        </p:txBody>
      </p:sp>
      <p:sp>
        <p:nvSpPr>
          <p:cNvPr id="9" name="Footer Placeholder 3">
            <a:extLst>
              <a:ext uri="{FF2B5EF4-FFF2-40B4-BE49-F238E27FC236}">
                <a16:creationId xmlns:a16="http://schemas.microsoft.com/office/drawing/2014/main" id="{BA0F631F-D215-9227-A5E6-466C32D39711}"/>
              </a:ext>
            </a:extLst>
          </p:cNvPr>
          <p:cNvSpPr txBox="1">
            <a:spLocks/>
          </p:cNvSpPr>
          <p:nvPr/>
        </p:nvSpPr>
        <p:spPr>
          <a:xfrm>
            <a:off x="3869268" y="6356350"/>
            <a:ext cx="6923725"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Home safety coaching</a:t>
            </a:r>
            <a:endParaRPr lang="fi-FI" dirty="0"/>
          </a:p>
        </p:txBody>
      </p:sp>
    </p:spTree>
    <p:extLst>
      <p:ext uri="{BB962C8B-B14F-4D97-AF65-F5344CB8AC3E}">
        <p14:creationId xmlns:p14="http://schemas.microsoft.com/office/powerpoint/2010/main" val="199865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11BE-DB1E-4B80-9F5D-1EE408D913F3}"/>
              </a:ext>
            </a:extLst>
          </p:cNvPr>
          <p:cNvSpPr>
            <a:spLocks noGrp="1"/>
          </p:cNvSpPr>
          <p:nvPr>
            <p:ph type="title"/>
          </p:nvPr>
        </p:nvSpPr>
        <p:spPr/>
        <p:txBody>
          <a:bodyP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Be prepared: identify risks, prevent falls</a:t>
            </a:r>
            <a:endParaRPr lang="en-gb" sz="3200" b="1" dirty="0">
              <a:solidFill>
                <a:schemeClr val="bg1"/>
              </a:solidFill>
            </a:endParaRPr>
          </a:p>
        </p:txBody>
      </p:sp>
      <p:sp>
        <p:nvSpPr>
          <p:cNvPr id="3" name="Content Placeholder 2">
            <a:extLst>
              <a:ext uri="{FF2B5EF4-FFF2-40B4-BE49-F238E27FC236}">
                <a16:creationId xmlns:a16="http://schemas.microsoft.com/office/drawing/2014/main" id="{75398F79-DAC3-4CC1-BB93-91F0BB4EE8EC}"/>
              </a:ext>
            </a:extLst>
          </p:cNvPr>
          <p:cNvSpPr>
            <a:spLocks noGrp="1"/>
          </p:cNvSpPr>
          <p:nvPr>
            <p:ph idx="1"/>
          </p:nvPr>
        </p:nvSpPr>
        <p:spPr/>
        <p:txBody>
          <a:bodyPr/>
          <a:lstStyle/>
          <a:p>
            <a:pPr algn="l" rtl="0">
              <a:lnSpc>
                <a:spcPct val="100000"/>
              </a:lnSpc>
              <a:buFont typeface="Arial" panose="020B0604020202020204" pitchFamily="34" charset="0"/>
              <a:buChar char="•"/>
            </a:pPr>
            <a:r>
              <a:rPr lang="en-gb" sz="1800" b="0" i="0" u="none" baseline="0" dirty="0">
                <a:latin typeface="+mj-lt"/>
                <a:cs typeface="Arial" panose="020B0604020202020204" pitchFamily="34" charset="0"/>
              </a:rPr>
              <a:t>Identify the factors associated with falling. </a:t>
            </a:r>
          </a:p>
          <a:p>
            <a:pPr algn="l" rtl="0">
              <a:lnSpc>
                <a:spcPct val="100000"/>
              </a:lnSpc>
              <a:spcBef>
                <a:spcPts val="2900"/>
              </a:spcBef>
              <a:buFont typeface="Arial" panose="020B0604020202020204" pitchFamily="34" charset="0"/>
              <a:buChar char="•"/>
            </a:pPr>
            <a:r>
              <a:rPr lang="en-gb" sz="1800" b="0" i="0" u="none" baseline="0" dirty="0">
                <a:latin typeface="+mj-lt"/>
                <a:cs typeface="Arial" panose="020B0604020202020204" pitchFamily="34" charset="0"/>
              </a:rPr>
              <a:t>Consider measures that can</a:t>
            </a:r>
          </a:p>
          <a:p>
            <a:pPr lvl="1" algn="l" rtl="0">
              <a:lnSpc>
                <a:spcPct val="100000"/>
              </a:lnSpc>
              <a:buFont typeface="Arial" panose="020B0604020202020204" pitchFamily="34" charset="0"/>
              <a:buChar char="•"/>
            </a:pPr>
            <a:r>
              <a:rPr lang="en-gb" b="0" i="0" u="none" baseline="0" dirty="0">
                <a:latin typeface="+mj-lt"/>
                <a:cs typeface="Arial" panose="020B0604020202020204" pitchFamily="34" charset="0"/>
              </a:rPr>
              <a:t>partially or completely eliminate risk factors</a:t>
            </a:r>
          </a:p>
          <a:p>
            <a:pPr lvl="1" algn="l" rtl="0">
              <a:lnSpc>
                <a:spcPct val="100000"/>
              </a:lnSpc>
              <a:buFont typeface="Arial" panose="020B0604020202020204" pitchFamily="34" charset="0"/>
              <a:buChar char="•"/>
            </a:pPr>
            <a:r>
              <a:rPr lang="en-gb" b="0" i="0" u="none" baseline="0" dirty="0">
                <a:latin typeface="+mj-lt"/>
                <a:cs typeface="Arial" panose="020B0604020202020204" pitchFamily="34" charset="0"/>
              </a:rPr>
              <a:t>reduce their impact by increasing safety.</a:t>
            </a:r>
          </a:p>
          <a:p>
            <a:endParaRPr lang="en-gb" dirty="0"/>
          </a:p>
        </p:txBody>
      </p:sp>
      <p:sp>
        <p:nvSpPr>
          <p:cNvPr id="4" name="Footer Placeholder 3">
            <a:extLst>
              <a:ext uri="{FF2B5EF4-FFF2-40B4-BE49-F238E27FC236}">
                <a16:creationId xmlns:a16="http://schemas.microsoft.com/office/drawing/2014/main" id="{2E94AA95-CFFB-4082-9A97-4E4F436CB40A}"/>
              </a:ext>
            </a:extLst>
          </p:cNvPr>
          <p:cNvSpPr>
            <a:spLocks noGrp="1"/>
          </p:cNvSpPr>
          <p:nvPr>
            <p:ph type="ftr" sz="quarter" idx="11"/>
          </p:nvPr>
        </p:nvSpPr>
        <p:spPr/>
        <p:txBody>
          <a:bodyPr/>
          <a:lstStyle/>
          <a:p>
            <a:pPr algn="l" rtl="0"/>
            <a:r>
              <a:rPr lang="en-gb" b="0" i="0" u="none" baseline="0"/>
              <a:t>Home safety coaching</a:t>
            </a:r>
            <a:endParaRPr lang="en-gb"/>
          </a:p>
        </p:txBody>
      </p:sp>
      <p:sp>
        <p:nvSpPr>
          <p:cNvPr id="5" name="Slide Number Placeholder 4">
            <a:extLst>
              <a:ext uri="{FF2B5EF4-FFF2-40B4-BE49-F238E27FC236}">
                <a16:creationId xmlns:a16="http://schemas.microsoft.com/office/drawing/2014/main" id="{A32FC90F-07C2-4683-A3B9-FB689441181A}"/>
              </a:ext>
            </a:extLst>
          </p:cNvPr>
          <p:cNvSpPr>
            <a:spLocks noGrp="1"/>
          </p:cNvSpPr>
          <p:nvPr>
            <p:ph type="sldNum" sz="quarter" idx="12"/>
          </p:nvPr>
        </p:nvSpPr>
        <p:spPr/>
        <p:txBody>
          <a:bodyPr/>
          <a:lstStyle/>
          <a:p>
            <a:pPr algn="r" rtl="0"/>
            <a:fld id="{3764AA29-B7F6-4299-8215-1A6CF7A7C7F0}" type="slidenum">
              <a:rPr/>
              <a:t>7</a:t>
            </a:fld>
            <a:endParaRPr lang="en-gb"/>
          </a:p>
        </p:txBody>
      </p:sp>
    </p:spTree>
    <p:extLst>
      <p:ext uri="{BB962C8B-B14F-4D97-AF65-F5344CB8AC3E}">
        <p14:creationId xmlns:p14="http://schemas.microsoft.com/office/powerpoint/2010/main" val="63610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49D94E-2947-4560-8CA9-B8E326EB911E}"/>
              </a:ext>
            </a:extLst>
          </p:cNvPr>
          <p:cNvSpPr>
            <a:spLocks noGrp="1"/>
          </p:cNvSpPr>
          <p:nvPr>
            <p:ph type="title"/>
          </p:nvPr>
        </p:nvSpPr>
        <p:spPr>
          <a:xfrm>
            <a:off x="289248" y="1123837"/>
            <a:ext cx="6451110" cy="1255469"/>
          </a:xfrm>
        </p:spPr>
        <p:txBody>
          <a:bodyPr vert="horz" lIns="91440" tIns="45720" rIns="91440" bIns="45720" rtlCol="0" anchor="ctr">
            <a:normAutofit/>
          </a:bodyPr>
          <a:lstStyle/>
          <a:p>
            <a:pPr algn="l" rtl="0"/>
            <a:r>
              <a:rPr lang="en-gb" sz="3200" b="1" i="0" u="none" baseline="0" dirty="0">
                <a:ea typeface="Arial" panose="020B0604020202020204" pitchFamily="34" charset="0"/>
                <a:cs typeface="Arial" panose="020B0604020202020204" pitchFamily="34" charset="0"/>
                <a:sym typeface="Arial" panose="020B0604020202020204" pitchFamily="34" charset="0"/>
              </a:rPr>
              <a:t>Falling accident prevention</a:t>
            </a:r>
            <a:endParaRPr lang="en-gb" sz="3200" b="1" dirty="0"/>
          </a:p>
        </p:txBody>
      </p:sp>
      <p:sp>
        <p:nvSpPr>
          <p:cNvPr id="3" name="Content Placeholder 2">
            <a:extLst>
              <a:ext uri="{FF2B5EF4-FFF2-40B4-BE49-F238E27FC236}">
                <a16:creationId xmlns:a16="http://schemas.microsoft.com/office/drawing/2014/main" id="{8BA5DA85-B3EC-4997-91DE-038239B0546D}"/>
              </a:ext>
            </a:extLst>
          </p:cNvPr>
          <p:cNvSpPr>
            <a:spLocks noGrp="1"/>
          </p:cNvSpPr>
          <p:nvPr>
            <p:ph sz="half" idx="1"/>
          </p:nvPr>
        </p:nvSpPr>
        <p:spPr>
          <a:xfrm>
            <a:off x="289248" y="2510395"/>
            <a:ext cx="6451109" cy="3274586"/>
          </a:xfrm>
        </p:spPr>
        <p:txBody>
          <a:bodyPr vert="horz" lIns="91440" tIns="45720" rIns="91440" bIns="45720" rtlCol="0" anchor="t">
            <a:normAutofit/>
          </a:bodyPr>
          <a:lstStyle/>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Accessibility and tidiness</a:t>
            </a:r>
            <a:r>
              <a:rPr lang="en-gb" sz="1800" b="0" i="0" u="none" baseline="0" dirty="0">
                <a:solidFill>
                  <a:schemeClr val="bg1"/>
                </a:solidFill>
                <a:latin typeface="+mj-lt"/>
                <a:cs typeface="Arial" panose="020B0604020202020204" pitchFamily="34" charset="0"/>
              </a:rPr>
              <a:t>: no extension cords or objects on the floors.</a:t>
            </a:r>
          </a:p>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Anti-slip rug underlays</a:t>
            </a:r>
            <a:r>
              <a:rPr lang="en-gb" sz="1800" b="0" i="0" u="none" baseline="0" dirty="0">
                <a:solidFill>
                  <a:schemeClr val="bg1"/>
                </a:solidFill>
                <a:latin typeface="+mj-lt"/>
                <a:cs typeface="Arial" panose="020B0604020202020204" pitchFamily="34" charset="0"/>
              </a:rPr>
              <a:t>, anti-slip mats on the bathroom floor or anti-slip floor treatment.</a:t>
            </a:r>
          </a:p>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Clearly visible &amp; distinguishable steps</a:t>
            </a:r>
            <a:r>
              <a:rPr lang="en-gb" sz="1800" b="0" i="0" u="none" baseline="0" dirty="0">
                <a:solidFill>
                  <a:schemeClr val="bg1"/>
                </a:solidFill>
                <a:latin typeface="+mj-lt"/>
                <a:cs typeface="Arial" panose="020B0604020202020204" pitchFamily="34" charset="0"/>
              </a:rPr>
              <a:t> and anti-slip stickers on interior stairs.</a:t>
            </a:r>
          </a:p>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Handrails</a:t>
            </a:r>
            <a:r>
              <a:rPr lang="en-gb" sz="1800" b="0" i="0" u="none" baseline="0" dirty="0">
                <a:solidFill>
                  <a:schemeClr val="bg1"/>
                </a:solidFill>
                <a:latin typeface="+mj-lt"/>
                <a:cs typeface="Arial" panose="020B0604020202020204" pitchFamily="34" charset="0"/>
              </a:rPr>
              <a:t> on staircases.</a:t>
            </a:r>
          </a:p>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Any thresholds</a:t>
            </a:r>
            <a:r>
              <a:rPr lang="en-gb" sz="1800" b="0" i="0" u="none" baseline="0" dirty="0">
                <a:solidFill>
                  <a:schemeClr val="bg1"/>
                </a:solidFill>
                <a:latin typeface="+mj-lt"/>
                <a:cs typeface="Arial" panose="020B0604020202020204" pitchFamily="34" charset="0"/>
              </a:rPr>
              <a:t> should be removed or lowered and any loose cables fixed to the wall.</a:t>
            </a:r>
          </a:p>
          <a:p>
            <a:endParaRPr lang="en-gb" dirty="0">
              <a:solidFill>
                <a:srgbClr val="FFFFFF"/>
              </a:solidFill>
            </a:endParaRPr>
          </a:p>
        </p:txBody>
      </p:sp>
      <p:pic>
        <p:nvPicPr>
          <p:cNvPr id="7" name="Kuvan paikkamerkki 14">
            <a:extLst>
              <a:ext uri="{FF2B5EF4-FFF2-40B4-BE49-F238E27FC236}">
                <a16:creationId xmlns:a16="http://schemas.microsoft.com/office/drawing/2014/main" id="{3952DA98-DA48-44DE-8711-39E79BCB3EC7}"/>
              </a:ext>
            </a:extLst>
          </p:cNvPr>
          <p:cNvPicPr>
            <a:picLocks noGrp="1" noChangeAspect="1" noChangeArrowheads="1"/>
          </p:cNvPicPr>
          <p:nvPr>
            <p:ph sz="half" idx="2"/>
            <p:custDataLst>
              <p:tags r:id="rId1"/>
            </p:custDataLst>
          </p:nvPr>
        </p:nvPicPr>
        <p:blipFill rotWithShape="1">
          <a:blip r:embed="rId4">
            <a:extLst>
              <a:ext uri="{28A0092B-C50C-407E-A947-70E740481C1C}">
                <a14:useLocalDpi xmlns:a14="http://schemas.microsoft.com/office/drawing/2010/main" val="0"/>
              </a:ext>
            </a:extLst>
          </a:blip>
          <a:srcRect r="1" b="13938"/>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66195776-3BA2-445B-8CF2-5D6106B2D701}"/>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lgn="l" rtl="0">
              <a:spcAft>
                <a:spcPts val="600"/>
              </a:spcAft>
            </a:pPr>
            <a:r>
              <a:rPr lang="en-gb" b="0" i="0" u="none" kern="1200" baseline="0">
                <a:solidFill>
                  <a:schemeClr val="tx1">
                    <a:lumMod val="50000"/>
                    <a:lumOff val="50000"/>
                  </a:schemeClr>
                </a:solidFill>
                <a:latin typeface="+mn-lt"/>
                <a:ea typeface="+mn-ea"/>
                <a:cs typeface="+mn-cs"/>
              </a:rPr>
              <a:t>Home safety coaching, photo: Jarkko Mikkonen</a:t>
            </a:r>
            <a:endParaRPr lang="en-gb" kern="1200" dirty="0">
              <a:solidFill>
                <a:schemeClr val="tx1">
                  <a:lumMod val="50000"/>
                  <a:lumOff val="50000"/>
                </a:schemeClr>
              </a:solidFill>
              <a:latin typeface="+mn-lt"/>
              <a:ea typeface="+mn-ea"/>
              <a:cs typeface="+mn-cs"/>
            </a:endParaRPr>
          </a:p>
        </p:txBody>
      </p:sp>
      <p:sp>
        <p:nvSpPr>
          <p:cNvPr id="6" name="Slide Number Placeholder 5">
            <a:extLst>
              <a:ext uri="{FF2B5EF4-FFF2-40B4-BE49-F238E27FC236}">
                <a16:creationId xmlns:a16="http://schemas.microsoft.com/office/drawing/2014/main" id="{F99C4DD9-BF7C-49BC-A97E-11E26139DCC5}"/>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lgn="r" rtl="0">
              <a:spcAft>
                <a:spcPts val="600"/>
              </a:spcAft>
            </a:pPr>
            <a:fld id="{3764AA29-B7F6-4299-8215-1A6CF7A7C7F0}" type="slidenum">
              <a:rPr/>
              <a:pPr>
                <a:spcAft>
                  <a:spcPts val="600"/>
                </a:spcAft>
              </a:pPr>
              <a:t>8</a:t>
            </a:fld>
            <a:endParaRPr lang="en-gb"/>
          </a:p>
        </p:txBody>
      </p:sp>
    </p:spTree>
    <p:extLst>
      <p:ext uri="{BB962C8B-B14F-4D97-AF65-F5344CB8AC3E}">
        <p14:creationId xmlns:p14="http://schemas.microsoft.com/office/powerpoint/2010/main" val="44149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F75A71-D1A3-4696-A64A-DB018366DD83}"/>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t>Falling accident prevention</a:t>
            </a:r>
          </a:p>
        </p:txBody>
      </p:sp>
      <p:sp>
        <p:nvSpPr>
          <p:cNvPr id="3" name="Content Placeholder 2">
            <a:extLst>
              <a:ext uri="{FF2B5EF4-FFF2-40B4-BE49-F238E27FC236}">
                <a16:creationId xmlns:a16="http://schemas.microsoft.com/office/drawing/2014/main" id="{6217D4CB-2AC6-4EED-A797-890013354875}"/>
              </a:ext>
            </a:extLst>
          </p:cNvPr>
          <p:cNvSpPr>
            <a:spLocks noGrp="1"/>
          </p:cNvSpPr>
          <p:nvPr>
            <p:ph idx="1"/>
          </p:nvPr>
        </p:nvSpPr>
        <p:spPr>
          <a:xfrm>
            <a:off x="289248" y="2510395"/>
            <a:ext cx="6451109" cy="3274586"/>
          </a:xfrm>
        </p:spPr>
        <p:txBody>
          <a:bodyPr anchor="t">
            <a:normAutofit/>
          </a:bodyPr>
          <a:lstStyle/>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A sturdy seat</a:t>
            </a:r>
            <a:r>
              <a:rPr lang="en-gb" sz="1800" b="0" i="0" u="none" baseline="0" dirty="0">
                <a:solidFill>
                  <a:schemeClr val="bg1"/>
                </a:solidFill>
                <a:latin typeface="+mj-lt"/>
                <a:cs typeface="Arial" panose="020B0604020202020204" pitchFamily="34" charset="0"/>
              </a:rPr>
              <a:t> near the front door where you can take off and put on your shoes and other outdoor clothing. </a:t>
            </a:r>
          </a:p>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Sufficient lighting</a:t>
            </a:r>
            <a:r>
              <a:rPr lang="en-gb" sz="1800" b="0" i="0" u="none" baseline="0" dirty="0">
                <a:solidFill>
                  <a:schemeClr val="bg1"/>
                </a:solidFill>
                <a:latin typeface="+mj-lt"/>
                <a:cs typeface="Arial" panose="020B0604020202020204" pitchFamily="34" charset="0"/>
              </a:rPr>
              <a:t>, especially in the courtyard and staircase, and a night light where necessary.</a:t>
            </a:r>
          </a:p>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1" i="0" u="none" baseline="0" dirty="0">
                <a:solidFill>
                  <a:schemeClr val="bg1"/>
                </a:solidFill>
                <a:latin typeface="+mj-lt"/>
                <a:cs typeface="Arial" panose="020B0604020202020204" pitchFamily="34" charset="0"/>
              </a:rPr>
              <a:t>A sturdy step ladder with handles</a:t>
            </a:r>
            <a:r>
              <a:rPr lang="en-gb" sz="1800" b="0" i="0" u="none" baseline="0" dirty="0">
                <a:solidFill>
                  <a:schemeClr val="bg1"/>
                </a:solidFill>
                <a:latin typeface="+mj-lt"/>
                <a:cs typeface="Arial" panose="020B0604020202020204" pitchFamily="34" charset="0"/>
              </a:rPr>
              <a:t> – but also place the most frequently used items and foods within easy reach.</a:t>
            </a:r>
          </a:p>
          <a:p>
            <a:pPr marL="342900" lvl="0" indent="-342900" algn="l" defTabSz="457200" rtl="0" eaLnBrk="0" fontAlgn="base" hangingPunct="0">
              <a:lnSpc>
                <a:spcPct val="100000"/>
              </a:lnSpc>
              <a:spcBef>
                <a:spcPct val="0"/>
              </a:spcBef>
              <a:spcAft>
                <a:spcPct val="0"/>
              </a:spcAft>
              <a:buClrTx/>
              <a:buFont typeface="Arial" panose="020B0604020202020204" pitchFamily="34" charset="0"/>
              <a:buChar char="•"/>
            </a:pPr>
            <a:r>
              <a:rPr lang="en-gb" sz="1800" b="0" i="0" u="none" baseline="0" dirty="0">
                <a:solidFill>
                  <a:schemeClr val="bg1"/>
                </a:solidFill>
                <a:latin typeface="+mj-lt"/>
                <a:cs typeface="Arial" panose="020B0604020202020204" pitchFamily="34" charset="0"/>
              </a:rPr>
              <a:t>Bookshelves </a:t>
            </a:r>
            <a:r>
              <a:rPr lang="en-gb" sz="1800" b="1" i="0" u="none" baseline="0" dirty="0">
                <a:solidFill>
                  <a:schemeClr val="bg1"/>
                </a:solidFill>
                <a:latin typeface="+mj-lt"/>
                <a:cs typeface="Arial" panose="020B0604020202020204" pitchFamily="34" charset="0"/>
              </a:rPr>
              <a:t>attached to the wall</a:t>
            </a:r>
            <a:r>
              <a:rPr lang="en-gb" sz="1800" b="0" i="0" u="none" baseline="0" dirty="0">
                <a:solidFill>
                  <a:schemeClr val="bg1"/>
                </a:solidFill>
                <a:latin typeface="+mj-lt"/>
                <a:cs typeface="Arial" panose="020B0604020202020204" pitchFamily="34" charset="0"/>
              </a:rPr>
              <a:t>.</a:t>
            </a:r>
          </a:p>
          <a:p>
            <a:endParaRPr lang="en-gb" dirty="0">
              <a:solidFill>
                <a:srgbClr val="FFFFFF"/>
              </a:solidFill>
            </a:endParaRPr>
          </a:p>
        </p:txBody>
      </p:sp>
      <p:pic>
        <p:nvPicPr>
          <p:cNvPr id="6" name="Kuvan paikkamerkki 5">
            <a:extLst>
              <a:ext uri="{FF2B5EF4-FFF2-40B4-BE49-F238E27FC236}">
                <a16:creationId xmlns:a16="http://schemas.microsoft.com/office/drawing/2014/main" id="{539ADDDE-50C9-418A-B736-FA559CFBAD20}"/>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30835" r="13527" b="2"/>
          <a:stretch/>
        </p:blipFill>
        <p:spPr bwMode="auto">
          <a:xfrm>
            <a:off x="7545032" y="759599"/>
            <a:ext cx="3778286" cy="533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DA0E536-5271-4E8C-A8F6-59FFDD96E1BE}"/>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dirty="0"/>
              <a:t>Home </a:t>
            </a:r>
            <a:r>
              <a:rPr lang="en-gb" b="0" i="0" u="none" baseline="0" dirty="0">
                <a:latin typeface="+mj-lt"/>
                <a:ea typeface="+mj-lt"/>
                <a:cs typeface="+mj-lt"/>
                <a:sym typeface="+mj-lt"/>
              </a:rPr>
              <a:t>safety coaching, photo: Thomas </a:t>
            </a:r>
            <a:r>
              <a:rPr lang="en-gb" b="0" i="0" u="none" baseline="0" err="1">
                <a:latin typeface="+mj-lt"/>
                <a:ea typeface="+mj-lt"/>
                <a:cs typeface="+mj-lt"/>
                <a:sym typeface="+mj-lt"/>
              </a:rPr>
              <a:t>Broumand</a:t>
            </a:r>
            <a:endParaRPr lang="en-gb" altLang="fi-FI" err="1">
              <a:latin typeface="+mj-lt"/>
            </a:endParaRPr>
          </a:p>
        </p:txBody>
      </p:sp>
      <p:sp>
        <p:nvSpPr>
          <p:cNvPr id="5" name="Slide Number Placeholder 4">
            <a:extLst>
              <a:ext uri="{FF2B5EF4-FFF2-40B4-BE49-F238E27FC236}">
                <a16:creationId xmlns:a16="http://schemas.microsoft.com/office/drawing/2014/main" id="{68260E5B-04AF-4B10-871C-F9207307FF47}"/>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3764AA29-B7F6-4299-8215-1A6CF7A7C7F0}" type="slidenum">
              <a:rPr/>
              <a:pPr>
                <a:spcAft>
                  <a:spcPts val="600"/>
                </a:spcAft>
              </a:pPr>
              <a:t>9</a:t>
            </a:fld>
            <a:endParaRPr lang="en-gb"/>
          </a:p>
        </p:txBody>
      </p:sp>
    </p:spTree>
    <p:extLst>
      <p:ext uri="{BB962C8B-B14F-4D97-AF65-F5344CB8AC3E}">
        <p14:creationId xmlns:p14="http://schemas.microsoft.com/office/powerpoint/2010/main" val="178315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1"/>
</p:tagLst>
</file>

<file path=ppt/tags/tag10.xml><?xml version="1.0" encoding="utf-8"?>
<p:tagLst xmlns:a="http://schemas.openxmlformats.org/drawingml/2006/main" xmlns:r="http://schemas.openxmlformats.org/officeDocument/2006/relationships" xmlns:p="http://schemas.openxmlformats.org/presentationml/2006/main">
  <p:tag name="AS_UNIQUEID" val="128"/>
</p:tagLst>
</file>

<file path=ppt/tags/tag2.xml><?xml version="1.0" encoding="utf-8"?>
<p:tagLst xmlns:a="http://schemas.openxmlformats.org/drawingml/2006/main" xmlns:r="http://schemas.openxmlformats.org/officeDocument/2006/relationships" xmlns:p="http://schemas.openxmlformats.org/presentationml/2006/main">
  <p:tag name="AS_UNIQUEID" val="96"/>
</p:tagLst>
</file>

<file path=ppt/tags/tag3.xml><?xml version="1.0" encoding="utf-8"?>
<p:tagLst xmlns:a="http://schemas.openxmlformats.org/drawingml/2006/main" xmlns:r="http://schemas.openxmlformats.org/officeDocument/2006/relationships" xmlns:p="http://schemas.openxmlformats.org/presentationml/2006/main">
  <p:tag name="AS_UNIQUEID" val="164"/>
</p:tagLst>
</file>

<file path=ppt/tags/tag4.xml><?xml version="1.0" encoding="utf-8"?>
<p:tagLst xmlns:a="http://schemas.openxmlformats.org/drawingml/2006/main" xmlns:r="http://schemas.openxmlformats.org/officeDocument/2006/relationships" xmlns:p="http://schemas.openxmlformats.org/presentationml/2006/main">
  <p:tag name="AS_UNIQUEID" val="165"/>
</p:tagLst>
</file>

<file path=ppt/tags/tag5.xml><?xml version="1.0" encoding="utf-8"?>
<p:tagLst xmlns:a="http://schemas.openxmlformats.org/drawingml/2006/main" xmlns:r="http://schemas.openxmlformats.org/officeDocument/2006/relationships" xmlns:p="http://schemas.openxmlformats.org/presentationml/2006/main">
  <p:tag name="AS_UNIQUEID" val="166"/>
</p:tagLst>
</file>

<file path=ppt/tags/tag6.xml><?xml version="1.0" encoding="utf-8"?>
<p:tagLst xmlns:a="http://schemas.openxmlformats.org/drawingml/2006/main" xmlns:r="http://schemas.openxmlformats.org/officeDocument/2006/relationships" xmlns:p="http://schemas.openxmlformats.org/presentationml/2006/main">
  <p:tag name="AS_UNIQUEID" val="103"/>
</p:tagLst>
</file>

<file path=ppt/tags/tag7.xml><?xml version="1.0" encoding="utf-8"?>
<p:tagLst xmlns:a="http://schemas.openxmlformats.org/drawingml/2006/main" xmlns:r="http://schemas.openxmlformats.org/officeDocument/2006/relationships" xmlns:p="http://schemas.openxmlformats.org/presentationml/2006/main">
  <p:tag name="AS_UNIQUEID" val="105"/>
</p:tagLst>
</file>

<file path=ppt/tags/tag8.xml><?xml version="1.0" encoding="utf-8"?>
<p:tagLst xmlns:a="http://schemas.openxmlformats.org/drawingml/2006/main" xmlns:r="http://schemas.openxmlformats.org/officeDocument/2006/relationships" xmlns:p="http://schemas.openxmlformats.org/presentationml/2006/main">
  <p:tag name="AS_UNIQUEID" val="115"/>
</p:tagLst>
</file>

<file path=ppt/tags/tag9.xml><?xml version="1.0" encoding="utf-8"?>
<p:tagLst xmlns:a="http://schemas.openxmlformats.org/drawingml/2006/main" xmlns:r="http://schemas.openxmlformats.org/officeDocument/2006/relationships" xmlns:p="http://schemas.openxmlformats.org/presentationml/2006/main">
  <p:tag name="AS_UNIQUEID" val="117"/>
</p:tagLst>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2_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Props1.xml><?xml version="1.0" encoding="utf-8"?>
<ds:datastoreItem xmlns:ds="http://schemas.openxmlformats.org/officeDocument/2006/customXml" ds:itemID="{02E8AB9D-A73B-4ECE-8641-F1BFAF18F090}">
  <ds:schemaRefs>
    <ds:schemaRef ds:uri="http://schemas.microsoft.com/sharepoint/v3/contenttype/forms"/>
  </ds:schemaRefs>
</ds:datastoreItem>
</file>

<file path=customXml/itemProps2.xml><?xml version="1.0" encoding="utf-8"?>
<ds:datastoreItem xmlns:ds="http://schemas.openxmlformats.org/officeDocument/2006/customXml" ds:itemID="{89A18DA4-71C7-4CFF-A155-FB029C41D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3A21EB-9A82-42D2-8C6E-6590AD7B4A65}">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docProps/app.xml><?xml version="1.0" encoding="utf-8"?>
<Properties xmlns="http://schemas.openxmlformats.org/officeDocument/2006/extended-properties" xmlns:vt="http://schemas.openxmlformats.org/officeDocument/2006/docPropsVTypes">
  <TotalTime>830</TotalTime>
  <Words>2208</Words>
  <Application>Microsoft Office PowerPoint</Application>
  <PresentationFormat>Laajakuva</PresentationFormat>
  <Paragraphs>227</Paragraphs>
  <Slides>16</Slides>
  <Notes>14</Notes>
  <HiddenSlides>0</HiddenSlides>
  <MMClips>0</MMClips>
  <ScaleCrop>false</ScaleCrop>
  <HeadingPairs>
    <vt:vector size="4" baseType="variant">
      <vt:variant>
        <vt:lpstr>Teema</vt:lpstr>
      </vt:variant>
      <vt:variant>
        <vt:i4>2</vt:i4>
      </vt:variant>
      <vt:variant>
        <vt:lpstr>Dian otsikot</vt:lpstr>
      </vt:variant>
      <vt:variant>
        <vt:i4>16</vt:i4>
      </vt:variant>
    </vt:vector>
  </HeadingPairs>
  <TitlesOfParts>
    <vt:vector size="18" baseType="lpstr">
      <vt:lpstr>Frame</vt:lpstr>
      <vt:lpstr>2_Frame</vt:lpstr>
      <vt:lpstr>Prevention of home and leisure accidents – Slips and falls  </vt:lpstr>
      <vt:lpstr>Accidental falls resulting in death in 1998–2020</vt:lpstr>
      <vt:lpstr>Accidental falls resulting in death in 1998–2020</vt:lpstr>
      <vt:lpstr>Factors associated with falls</vt:lpstr>
      <vt:lpstr>PowerPoint-esitys</vt:lpstr>
      <vt:lpstr>PowerPoint-esitys</vt:lpstr>
      <vt:lpstr>Be prepared: identify risks, prevent falls</vt:lpstr>
      <vt:lpstr>Falling accident prevention</vt:lpstr>
      <vt:lpstr>Falling accident prevention</vt:lpstr>
      <vt:lpstr>Slip prevention</vt:lpstr>
      <vt:lpstr>Other aspects related to the prevention of falls</vt:lpstr>
      <vt:lpstr>Exercise – the most effective way to prevent falls </vt:lpstr>
      <vt:lpstr>Fall risk assessment</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Förebyggande av olyckor i hemmet och på fritiden – Fallolyckor och halkolyckor</dc:title>
  <dc:creator>Kopperi Eeva</dc:creator>
  <cp:lastModifiedBy>Karhunen Iida</cp:lastModifiedBy>
  <cp:revision>86</cp:revision>
  <dcterms:created xsi:type="dcterms:W3CDTF">2021-05-25T11:39:54Z</dcterms:created>
  <dcterms:modified xsi:type="dcterms:W3CDTF">2023-10-26T07:09:57Z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y fmtid="{D5CDD505-2E9C-101B-9397-08002B2CF9AE}" pid="3" name="MediaServiceImageTags">
    <vt:lpwstr/>
  </property>
</Properties>
</file>