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7" r:id="rId2"/>
    <p:sldId id="266" r:id="rId3"/>
  </p:sldIdLst>
  <p:sldSz cx="9601200" cy="12801600" type="A3"/>
  <p:notesSz cx="6858000" cy="9144000"/>
  <p:defaultTextStyle>
    <a:defPPr>
      <a:defRPr lang="en-FI"/>
    </a:defPPr>
    <a:lvl1pPr marL="0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4EF30E-87E3-4734-B625-429A21F36530}" v="2" dt="2023-11-02T11:53:45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28"/>
    <p:restoredTop sz="96327"/>
  </p:normalViewPr>
  <p:slideViewPr>
    <p:cSldViewPr snapToGrid="0" snapToObjects="1">
      <p:cViewPr varScale="1">
        <p:scale>
          <a:sx n="62" d="100"/>
          <a:sy n="62" d="100"/>
        </p:scale>
        <p:origin x="268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ta Matleena" userId="b35db926-dba4-496e-99e4-a62241188ecf" providerId="ADAL" clId="{A84EF30E-87E3-4734-B625-429A21F36530}"/>
    <pc:docChg chg="custSel modSld">
      <pc:chgData name="Merta Matleena" userId="b35db926-dba4-496e-99e4-a62241188ecf" providerId="ADAL" clId="{A84EF30E-87E3-4734-B625-429A21F36530}" dt="2023-11-02T11:55:13.950" v="82" actId="1076"/>
      <pc:docMkLst>
        <pc:docMk/>
      </pc:docMkLst>
      <pc:sldChg chg="modSp mod">
        <pc:chgData name="Merta Matleena" userId="b35db926-dba4-496e-99e4-a62241188ecf" providerId="ADAL" clId="{A84EF30E-87E3-4734-B625-429A21F36530}" dt="2023-11-02T11:53:51.735" v="80" actId="1035"/>
        <pc:sldMkLst>
          <pc:docMk/>
          <pc:sldMk cId="3601063838" sldId="266"/>
        </pc:sldMkLst>
        <pc:picChg chg="mod">
          <ac:chgData name="Merta Matleena" userId="b35db926-dba4-496e-99e4-a62241188ecf" providerId="ADAL" clId="{A84EF30E-87E3-4734-B625-429A21F36530}" dt="2023-11-02T11:53:51.735" v="80" actId="1035"/>
          <ac:picMkLst>
            <pc:docMk/>
            <pc:sldMk cId="3601063838" sldId="266"/>
            <ac:picMk id="20" creationId="{AB64DCB0-6528-9E25-578C-B2266234ED57}"/>
          </ac:picMkLst>
        </pc:picChg>
      </pc:sldChg>
      <pc:sldChg chg="addSp delSp modSp mod">
        <pc:chgData name="Merta Matleena" userId="b35db926-dba4-496e-99e4-a62241188ecf" providerId="ADAL" clId="{A84EF30E-87E3-4734-B625-429A21F36530}" dt="2023-11-02T11:55:13.950" v="82" actId="1076"/>
        <pc:sldMkLst>
          <pc:docMk/>
          <pc:sldMk cId="2524817108" sldId="267"/>
        </pc:sldMkLst>
        <pc:spChg chg="add del mod ord">
          <ac:chgData name="Merta Matleena" userId="b35db926-dba4-496e-99e4-a62241188ecf" providerId="ADAL" clId="{A84EF30E-87E3-4734-B625-429A21F36530}" dt="2023-11-02T11:52:35.458" v="64" actId="478"/>
          <ac:spMkLst>
            <pc:docMk/>
            <pc:sldMk cId="2524817108" sldId="267"/>
            <ac:spMk id="5" creationId="{1594340B-8675-EBF3-C568-3A6009C58EB2}"/>
          </ac:spMkLst>
        </pc:spChg>
        <pc:spChg chg="mod">
          <ac:chgData name="Merta Matleena" userId="b35db926-dba4-496e-99e4-a62241188ecf" providerId="ADAL" clId="{A84EF30E-87E3-4734-B625-429A21F36530}" dt="2023-11-02T11:55:13.950" v="82" actId="1076"/>
          <ac:spMkLst>
            <pc:docMk/>
            <pc:sldMk cId="2524817108" sldId="267"/>
            <ac:spMk id="9" creationId="{18C5994C-D9F8-53C5-12B6-89069DDE764E}"/>
          </ac:spMkLst>
        </pc:spChg>
        <pc:picChg chg="mod">
          <ac:chgData name="Merta Matleena" userId="b35db926-dba4-496e-99e4-a62241188ecf" providerId="ADAL" clId="{A84EF30E-87E3-4734-B625-429A21F36530}" dt="2023-11-02T11:53:33.539" v="74" actId="1036"/>
          <ac:picMkLst>
            <pc:docMk/>
            <pc:sldMk cId="2524817108" sldId="267"/>
            <ac:picMk id="20" creationId="{AB64DCB0-6528-9E25-578C-B2266234ED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2.11.2023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2BBB6685-F9AF-05E4-F1CF-CAA13F2C373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1154" y="295422"/>
            <a:ext cx="8898890" cy="666450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3D4DA9-823C-EE46-BAF1-CF5E8741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0" y="7223267"/>
            <a:ext cx="8281035" cy="80983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877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  <a:endParaRPr lang="fi-FI" noProof="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3192362-4E5D-87C0-47A9-72E5541EA5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60078" y="8182926"/>
            <a:ext cx="8281035" cy="1515794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938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938" b="0"/>
            </a:lvl2pPr>
            <a:lvl3pPr marL="664687" indent="0">
              <a:buNone/>
              <a:defRPr sz="1938" b="0"/>
            </a:lvl3pPr>
            <a:lvl4pPr marL="997030" indent="0">
              <a:buNone/>
              <a:defRPr sz="1938" b="0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6B9F92C-F499-5CC9-3566-C27A73D99B2F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0077" y="9834341"/>
            <a:ext cx="8281035" cy="628227"/>
          </a:xfrm>
        </p:spPr>
        <p:txBody>
          <a:bodyPr anchor="ctr"/>
          <a:lstStyle>
            <a:lvl1pPr marL="0" indent="0">
              <a:buNone/>
              <a:defRPr sz="1938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454" b="1"/>
            </a:lvl2pPr>
            <a:lvl3pPr marL="664687" indent="0">
              <a:buNone/>
              <a:defRPr sz="1309" b="1"/>
            </a:lvl3pPr>
            <a:lvl4pPr marL="997030" indent="0">
              <a:buNone/>
              <a:defRPr sz="1163" b="1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3966FB3-4FCC-1497-4A86-6E75B8BEEED9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60076" y="10598189"/>
            <a:ext cx="8281035" cy="628227"/>
          </a:xfrm>
        </p:spPr>
        <p:txBody>
          <a:bodyPr anchor="ctr"/>
          <a:lstStyle>
            <a:lvl1pPr marL="0" indent="0">
              <a:buNone/>
              <a:defRPr sz="2326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454" b="1"/>
            </a:lvl2pPr>
            <a:lvl3pPr marL="664687" indent="0">
              <a:buNone/>
              <a:defRPr sz="1309" b="1"/>
            </a:lvl3pPr>
            <a:lvl4pPr marL="997030" indent="0">
              <a:buNone/>
              <a:defRPr sz="1163" b="1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9D79418-A049-1308-25C8-16A24D715A4C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60074" y="11362037"/>
            <a:ext cx="8281035" cy="96417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8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680" b="0"/>
            </a:lvl2pPr>
            <a:lvl3pPr marL="664687" indent="0">
              <a:buNone/>
              <a:defRPr sz="1680" b="0"/>
            </a:lvl3pPr>
            <a:lvl4pPr marL="997030" indent="0">
              <a:buNone/>
              <a:defRPr sz="1680" b="0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215AEE49-F2E6-EFF1-0CEA-64CD8B1252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98920" y="295422"/>
            <a:ext cx="2651125" cy="120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3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09D3590-3136-69AA-39A4-7DC1F3F4DD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1155" y="295422"/>
            <a:ext cx="8898890" cy="6664504"/>
          </a:xfrm>
        </p:spPr>
        <p:txBody>
          <a:bodyPr/>
          <a:lstStyle/>
          <a:p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C4E789-6482-A519-4F22-E35A6121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0" y="7223267"/>
            <a:ext cx="8281035" cy="80983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877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  <a:endParaRPr lang="fi-FI" noProof="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0D05CF4-93E5-036E-ACF2-4F8212E04FF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60078" y="8182926"/>
            <a:ext cx="8281035" cy="1515794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938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938" b="0"/>
            </a:lvl2pPr>
            <a:lvl3pPr marL="664687" indent="0">
              <a:buNone/>
              <a:defRPr sz="1938" b="0"/>
            </a:lvl3pPr>
            <a:lvl4pPr marL="997030" indent="0">
              <a:buNone/>
              <a:defRPr sz="1938" b="0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11C2A3-3789-0AB1-A330-7119FB39EE7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0077" y="9834341"/>
            <a:ext cx="8281035" cy="628227"/>
          </a:xfrm>
        </p:spPr>
        <p:txBody>
          <a:bodyPr anchor="ctr"/>
          <a:lstStyle>
            <a:lvl1pPr marL="0" indent="0">
              <a:buNone/>
              <a:defRPr sz="1938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454" b="1"/>
            </a:lvl2pPr>
            <a:lvl3pPr marL="664687" indent="0">
              <a:buNone/>
              <a:defRPr sz="1309" b="1"/>
            </a:lvl3pPr>
            <a:lvl4pPr marL="997030" indent="0">
              <a:buNone/>
              <a:defRPr sz="1163" b="1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B11EF79-2DEB-E29D-E6EF-177597B55E0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60076" y="10598189"/>
            <a:ext cx="8281035" cy="628227"/>
          </a:xfrm>
        </p:spPr>
        <p:txBody>
          <a:bodyPr anchor="ctr"/>
          <a:lstStyle>
            <a:lvl1pPr marL="0" indent="0">
              <a:buNone/>
              <a:defRPr sz="2326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454" b="1"/>
            </a:lvl2pPr>
            <a:lvl3pPr marL="664687" indent="0">
              <a:buNone/>
              <a:defRPr sz="1309" b="1"/>
            </a:lvl3pPr>
            <a:lvl4pPr marL="997030" indent="0">
              <a:buNone/>
              <a:defRPr sz="1163" b="1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35283EF-AFB4-B2A6-8F96-F10107C6FAC7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60074" y="11362037"/>
            <a:ext cx="8281035" cy="96417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8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2343" indent="0">
              <a:buNone/>
              <a:defRPr sz="1680" b="0"/>
            </a:lvl2pPr>
            <a:lvl3pPr marL="664687" indent="0">
              <a:buNone/>
              <a:defRPr sz="1680" b="0"/>
            </a:lvl3pPr>
            <a:lvl4pPr marL="997030" indent="0">
              <a:buNone/>
              <a:defRPr sz="1680" b="0"/>
            </a:lvl4pPr>
            <a:lvl5pPr marL="1329375" indent="0">
              <a:buNone/>
              <a:defRPr sz="1163" b="1"/>
            </a:lvl5pPr>
            <a:lvl6pPr marL="1661718" indent="0">
              <a:buNone/>
              <a:defRPr sz="1163" b="1"/>
            </a:lvl6pPr>
            <a:lvl7pPr marL="1994062" indent="0">
              <a:buNone/>
              <a:defRPr sz="1163" b="1"/>
            </a:lvl7pPr>
            <a:lvl8pPr marL="2326405" indent="0">
              <a:buNone/>
              <a:defRPr sz="1163" b="1"/>
            </a:lvl8pPr>
            <a:lvl9pPr marL="2658748" indent="0">
              <a:buNone/>
              <a:defRPr sz="1163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pic>
        <p:nvPicPr>
          <p:cNvPr id="15" name="Picture 14" descr="Logo&#10;&#10;Description automatically generated with low confidence">
            <a:extLst>
              <a:ext uri="{FF2B5EF4-FFF2-40B4-BE49-F238E27FC236}">
                <a16:creationId xmlns:a16="http://schemas.microsoft.com/office/drawing/2014/main" id="{70E0A5A8-2217-DC9B-EBFA-9BEBE36206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786" y="295420"/>
            <a:ext cx="2417260" cy="120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9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F7963-B688-6345-9742-540145AD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084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fi-FI" noProof="0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13ADB4FF-36A8-5847-9E28-618A7E39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4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7" r:id="rId2"/>
  </p:sldLayoutIdLst>
  <p:txStyles>
    <p:titleStyle>
      <a:lvl1pPr algn="l" defTabSz="664687" rtl="0" eaLnBrk="1" latinLnBrk="0" hangingPunct="1">
        <a:lnSpc>
          <a:spcPct val="90000"/>
        </a:lnSpc>
        <a:spcBef>
          <a:spcPct val="0"/>
        </a:spcBef>
        <a:buNone/>
        <a:defRPr sz="3198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66172" indent="-166172" algn="l" defTabSz="664687" rtl="0" eaLnBrk="1" latinLnBrk="0" hangingPunct="1">
        <a:lnSpc>
          <a:spcPct val="100000"/>
        </a:lnSpc>
        <a:spcBef>
          <a:spcPts val="728"/>
        </a:spcBef>
        <a:buFont typeface="Arial" panose="020B0604020202020204" pitchFamily="34" charset="0"/>
        <a:buChar char="•"/>
        <a:defRPr sz="2035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98516" indent="-166172" algn="l" defTabSz="664687" rtl="0" eaLnBrk="1" latinLnBrk="0" hangingPunct="1">
        <a:lnSpc>
          <a:spcPct val="100000"/>
        </a:lnSpc>
        <a:spcBef>
          <a:spcPts val="363"/>
        </a:spcBef>
        <a:buFont typeface="Arial" panose="020B0604020202020204" pitchFamily="34" charset="0"/>
        <a:buChar char="•"/>
        <a:defRPr sz="1745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30860" indent="-166172" algn="l" defTabSz="664687" rtl="0" eaLnBrk="1" latinLnBrk="0" hangingPunct="1">
        <a:lnSpc>
          <a:spcPct val="100000"/>
        </a:lnSpc>
        <a:spcBef>
          <a:spcPts val="363"/>
        </a:spcBef>
        <a:buFont typeface="Arial" panose="020B0604020202020204" pitchFamily="34" charset="0"/>
        <a:buChar char="•"/>
        <a:defRPr sz="1454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3203" indent="-166172" algn="l" defTabSz="664687" rtl="0" eaLnBrk="1" latinLnBrk="0" hangingPunct="1">
        <a:lnSpc>
          <a:spcPct val="100000"/>
        </a:lnSpc>
        <a:spcBef>
          <a:spcPts val="363"/>
        </a:spcBef>
        <a:buFont typeface="Arial" panose="020B0604020202020204" pitchFamily="34" charset="0"/>
        <a:buChar char="•"/>
        <a:defRPr sz="1309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95546" indent="-166172" algn="l" defTabSz="664687" rtl="0" eaLnBrk="1" latinLnBrk="0" hangingPunct="1">
        <a:lnSpc>
          <a:spcPct val="100000"/>
        </a:lnSpc>
        <a:spcBef>
          <a:spcPts val="363"/>
        </a:spcBef>
        <a:buFont typeface="Arial" panose="020B0604020202020204" pitchFamily="34" charset="0"/>
        <a:buChar char="•"/>
        <a:defRPr sz="1309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27890" indent="-166172" algn="l" defTabSz="664687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6pPr>
      <a:lvl7pPr marL="2160233" indent="-166172" algn="l" defTabSz="664687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7pPr>
      <a:lvl8pPr marL="2492577" indent="-166172" algn="l" defTabSz="664687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8pPr>
      <a:lvl9pPr marL="2824921" indent="-166172" algn="l" defTabSz="664687" rtl="0" eaLnBrk="1" latinLnBrk="0" hangingPunct="1">
        <a:lnSpc>
          <a:spcPct val="90000"/>
        </a:lnSpc>
        <a:spcBef>
          <a:spcPts val="363"/>
        </a:spcBef>
        <a:buFont typeface="Arial" panose="020B0604020202020204" pitchFamily="34" charset="0"/>
        <a:buChar char="•"/>
        <a:defRPr sz="13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1pPr>
      <a:lvl2pPr marL="332343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2pPr>
      <a:lvl3pPr marL="664687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3pPr>
      <a:lvl4pPr marL="997030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4pPr>
      <a:lvl5pPr marL="1329375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5pPr>
      <a:lvl6pPr marL="1661718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6pPr>
      <a:lvl7pPr marL="1994062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7pPr>
      <a:lvl8pPr marL="2326405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8pPr>
      <a:lvl9pPr marL="2658748" algn="l" defTabSz="664687" rtl="0" eaLnBrk="1" latinLnBrk="0" hangingPunct="1">
        <a:defRPr sz="13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D5E2775-FBDD-9A97-2E03-3B7C3D7B5F2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9542" t="4124" r="3018" b="6015"/>
          <a:stretch/>
        </p:blipFill>
        <p:spPr>
          <a:xfrm>
            <a:off x="351140" y="584050"/>
            <a:ext cx="8898890" cy="609689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DE9253-A2C4-A495-A21F-63B49070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65" y="7051264"/>
            <a:ext cx="9563790" cy="809839"/>
          </a:xfrm>
        </p:spPr>
        <p:txBody>
          <a:bodyPr/>
          <a:lstStyle/>
          <a:p>
            <a:pPr algn="l" rtl="0"/>
            <a:r>
              <a:rPr lang="en-gb" b="1" i="0" u="none" baseline="0" dirty="0"/>
              <a:t>Cheerful gatherings at the meeting </a:t>
            </a:r>
            <a:br>
              <a:rPr lang="en-gb" b="1" i="0" u="none" baseline="0" dirty="0"/>
            </a:br>
            <a:r>
              <a:rPr lang="en-gb" b="1" i="0" u="none" baseline="0" dirty="0"/>
              <a:t>café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CA4B-5AA3-DDA3-120D-F646F2AC4B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60073" y="8114226"/>
            <a:ext cx="8281035" cy="1515794"/>
          </a:xfrm>
        </p:spPr>
        <p:txBody>
          <a:bodyPr/>
          <a:lstStyle/>
          <a:p>
            <a:pPr algn="l" rtl="0"/>
            <a:r>
              <a:rPr lang="en-gb" b="0" i="0" u="none" baseline="0"/>
              <a:t>Red Cross meeting cafés are places where everyone is welcome. In the cafés, people can spend time in good company over a cup of coffee. There will be coffee, tea and some snacks on offer. </a:t>
            </a:r>
          </a:p>
          <a:p>
            <a:endParaRPr lang="en-gb" noProof="1"/>
          </a:p>
          <a:p>
            <a:pPr algn="l" rtl="0"/>
            <a:r>
              <a:rPr lang="en-gb" b="0" i="0" u="none" baseline="0"/>
              <a:t>At the meeting café, you can learn Finnish by chatting and interacting with others in a relaxed atmosphere. The café can also organise different types of activities and visits, depending on what the participants wish to do.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68924-C8D9-1C2E-E153-27AB97466E4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0073" y="10577037"/>
            <a:ext cx="8281035" cy="628227"/>
          </a:xfrm>
        </p:spPr>
        <p:txBody>
          <a:bodyPr/>
          <a:lstStyle/>
          <a:p>
            <a:pPr algn="l" rtl="0"/>
            <a:r>
              <a:rPr lang="en-gb" b="1" i="0" u="none" baseline="0"/>
              <a:t>Date and location: xx Month xxxx</a:t>
            </a:r>
          </a:p>
          <a:p>
            <a:pPr algn="l" rtl="0"/>
            <a:r>
              <a:rPr lang="en-gb" b="1" i="0" u="none" baseline="0"/>
              <a:t>Contact person: xxxx, telephone number, e-mail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42F16F-DDC0-ED37-8D2A-4773E81B673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60066" y="11442114"/>
            <a:ext cx="8281035" cy="628227"/>
          </a:xfrm>
        </p:spPr>
        <p:txBody>
          <a:bodyPr/>
          <a:lstStyle/>
          <a:p>
            <a:pPr algn="l" rtl="0"/>
            <a:r>
              <a:rPr lang="en-gb" b="1" i="0" u="none" baseline="0"/>
              <a:t>Welcome!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39804B-4473-40A7-4F96-15D91B617B87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60065" y="12152282"/>
            <a:ext cx="8281035" cy="964170"/>
          </a:xfrm>
        </p:spPr>
        <p:txBody>
          <a:bodyPr/>
          <a:lstStyle/>
          <a:p>
            <a:pPr algn="l" rtl="0"/>
            <a:r>
              <a:rPr lang="en-gb" b="0" i="0" u="none" strike="noStrike" baseline="0">
                <a:solidFill>
                  <a:srgbClr val="181818"/>
                </a:solidFill>
                <a:effectLst/>
              </a:rPr>
              <a:t>Organiser: The XX branch of the Finnish Red Cross</a:t>
            </a:r>
            <a:endParaRPr lang="en-gb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B64DCB0-6528-9E25-578C-B2266234E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98920" y="497645"/>
            <a:ext cx="2651125" cy="10471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C5994C-D9F8-53C5-12B6-89069DDE764E}"/>
              </a:ext>
            </a:extLst>
          </p:cNvPr>
          <p:cNvSpPr txBox="1"/>
          <p:nvPr/>
        </p:nvSpPr>
        <p:spPr>
          <a:xfrm>
            <a:off x="6891397" y="6068265"/>
            <a:ext cx="2358633" cy="523220"/>
          </a:xfrm>
          <a:prstGeom prst="rect">
            <a:avLst/>
          </a:prstGeom>
          <a:solidFill>
            <a:schemeClr val="bg1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en-gb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Photo: Pauliina Vilpakka</a:t>
            </a:r>
          </a:p>
          <a:p>
            <a:pPr algn="l" rtl="0"/>
            <a:r>
              <a:rPr lang="en-gb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Finnish Red Cross</a:t>
            </a:r>
          </a:p>
        </p:txBody>
      </p:sp>
    </p:spTree>
    <p:extLst>
      <p:ext uri="{BB962C8B-B14F-4D97-AF65-F5344CB8AC3E}">
        <p14:creationId xmlns:p14="http://schemas.microsoft.com/office/powerpoint/2010/main" val="2524817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D5E2775-FBDD-9A97-2E03-3B7C3D7B5F2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4193" r="4193"/>
          <a:stretch/>
        </p:blipFill>
        <p:spPr>
          <a:xfrm>
            <a:off x="351155" y="295422"/>
            <a:ext cx="8898890" cy="631372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DE9253-A2C4-A495-A21F-63B49070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70" y="7038463"/>
            <a:ext cx="7160227" cy="809839"/>
          </a:xfrm>
        </p:spPr>
        <p:txBody>
          <a:bodyPr/>
          <a:lstStyle/>
          <a:p>
            <a:pPr algn="l" rtl="0"/>
            <a:r>
              <a:rPr lang="en-gb" b="1" i="0" u="none" baseline="0"/>
              <a:t>Become a volunteer at a meeting café!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CA4B-5AA3-DDA3-120D-F646F2AC4B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60068" y="8281348"/>
            <a:ext cx="8281035" cy="1515794"/>
          </a:xfrm>
        </p:spPr>
        <p:txBody>
          <a:bodyPr/>
          <a:lstStyle/>
          <a:p>
            <a:pPr algn="l" rtl="0"/>
            <a:r>
              <a:rPr lang="en-gb" b="0" i="0" u="none" baseline="0"/>
              <a:t>Red Cross meeting cafés are places where everyone is welcome. At the cafés, people can spend time in good company over a cup of coffee, playing games and engaging in a variety of activities together. There will be coffee, tea and some snacks on offer. </a:t>
            </a:r>
          </a:p>
          <a:p>
            <a:endParaRPr lang="en-gb" noProof="1"/>
          </a:p>
          <a:p>
            <a:pPr algn="l" rtl="0"/>
            <a:r>
              <a:rPr lang="en-gb" b="0" i="0" u="none" baseline="0"/>
              <a:t>The most important qualities for a meeting café volunteer are a kind heart and the will to spend time with people from a variety of backgrounds. As a volunteer, you will make new friends and get to know people from all over the world.</a:t>
            </a:r>
          </a:p>
          <a:p>
            <a:endParaRPr lang="en-gb" noProof="1"/>
          </a:p>
          <a:p>
            <a:endParaRPr lang="en-gb" noProof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42F16F-DDC0-ED37-8D2A-4773E81B673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60073" y="11144448"/>
            <a:ext cx="8281035" cy="628227"/>
          </a:xfrm>
        </p:spPr>
        <p:txBody>
          <a:bodyPr/>
          <a:lstStyle/>
          <a:p>
            <a:pPr algn="l" rtl="0"/>
            <a:r>
              <a:rPr lang="en-gb" b="1" i="0" u="none" baseline="0"/>
              <a:t>Join us – we could use your help!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39804B-4473-40A7-4F96-15D91B617B87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60071" y="11901521"/>
            <a:ext cx="8281035" cy="964170"/>
          </a:xfrm>
        </p:spPr>
        <p:txBody>
          <a:bodyPr/>
          <a:lstStyle/>
          <a:p>
            <a:pPr algn="l" rtl="0"/>
            <a:r>
              <a:rPr lang="en-gb" b="1" i="0" u="none" strike="noStrike" baseline="0">
                <a:solidFill>
                  <a:srgbClr val="181818"/>
                </a:solidFill>
                <a:effectLst/>
              </a:rPr>
              <a:t>Contact information: </a:t>
            </a:r>
            <a:r>
              <a:rPr lang="en-gb" b="0" i="0" u="none" strike="noStrike" baseline="0">
                <a:solidFill>
                  <a:srgbClr val="181818"/>
                </a:solidFill>
                <a:effectLst/>
              </a:rPr>
              <a:t>XXXXX</a:t>
            </a:r>
            <a:endParaRPr lang="en-gb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B64DCB0-6528-9E25-578C-B2266234E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98920" y="296171"/>
            <a:ext cx="2651125" cy="10471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C5994C-D9F8-53C5-12B6-89069DDE764E}"/>
              </a:ext>
            </a:extLst>
          </p:cNvPr>
          <p:cNvSpPr txBox="1"/>
          <p:nvPr/>
        </p:nvSpPr>
        <p:spPr>
          <a:xfrm>
            <a:off x="5196205" y="5960781"/>
            <a:ext cx="402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gb" sz="1400" b="0" i="0" u="none" baseline="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Photo: Pauliina Vilpakka</a:t>
            </a:r>
          </a:p>
          <a:p>
            <a:pPr algn="r" rtl="0"/>
            <a:r>
              <a:rPr lang="en-gb" sz="1400" b="0" i="0" u="none" baseline="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Finnish Red Cross</a:t>
            </a:r>
          </a:p>
        </p:txBody>
      </p:sp>
    </p:spTree>
    <p:extLst>
      <p:ext uri="{BB962C8B-B14F-4D97-AF65-F5344CB8AC3E}">
        <p14:creationId xmlns:p14="http://schemas.microsoft.com/office/powerpoint/2010/main" val="3601063838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3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F0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R_Powerpoint_pohja_FI_päivitetty" id="{3CD7FA41-E9AC-2C43-8BFB-180382BD3CE5}" vid="{A0B1B484-304B-9D4D-BC21-B0A943DAE9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SPR</Template>
  <TotalTime>193</TotalTime>
  <Words>251</Words>
  <Application>Microsoft Office PowerPoint</Application>
  <PresentationFormat>A3 Paper (297x420 mm)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Cheerful gatherings at the meeting  café</vt:lpstr>
      <vt:lpstr>Become a volunteer at a meeting café!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Kutsu xxx xxx...</dc:title>
  <dc:creator>Salminen Tuuli</dc:creator>
  <cp:lastModifiedBy>Merta Matleena</cp:lastModifiedBy>
  <cp:revision>7</cp:revision>
  <dcterms:created xsi:type="dcterms:W3CDTF">2023-01-19T13:43:15Z</dcterms:created>
  <dcterms:modified xsi:type="dcterms:W3CDTF">2023-11-02T11:55:23Z</dcterms:modified>
</cp:coreProperties>
</file>