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67" r:id="rId2"/>
    <p:sldId id="266" r:id="rId3"/>
  </p:sldIdLst>
  <p:sldSz cx="9601200" cy="12801600" type="A3"/>
  <p:notesSz cx="6858000" cy="9144000"/>
  <p:defaultTextStyle>
    <a:defPPr>
      <a:defRPr lang="en-FI"/>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9BD77-FFB5-45EA-8EC2-43A0C2207677}" v="2" dt="2023-11-02T11:49:44.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28"/>
    <p:restoredTop sz="96327"/>
  </p:normalViewPr>
  <p:slideViewPr>
    <p:cSldViewPr snapToGrid="0" snapToObjects="1">
      <p:cViewPr varScale="1">
        <p:scale>
          <a:sx n="62" d="100"/>
          <a:sy n="62" d="100"/>
        </p:scale>
        <p:origin x="268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ta Matleena" userId="b35db926-dba4-496e-99e4-a62241188ecf" providerId="ADAL" clId="{1A99BD77-FFB5-45EA-8EC2-43A0C2207677}"/>
    <pc:docChg chg="modSld">
      <pc:chgData name="Merta Matleena" userId="b35db926-dba4-496e-99e4-a62241188ecf" providerId="ADAL" clId="{1A99BD77-FFB5-45EA-8EC2-43A0C2207677}" dt="2023-11-02T11:49:46.926" v="3" actId="1076"/>
      <pc:docMkLst>
        <pc:docMk/>
      </pc:docMkLst>
      <pc:sldChg chg="modSp mod">
        <pc:chgData name="Merta Matleena" userId="b35db926-dba4-496e-99e4-a62241188ecf" providerId="ADAL" clId="{1A99BD77-FFB5-45EA-8EC2-43A0C2207677}" dt="2023-11-02T11:49:46.926" v="3" actId="1076"/>
        <pc:sldMkLst>
          <pc:docMk/>
          <pc:sldMk cId="3601063838" sldId="266"/>
        </pc:sldMkLst>
        <pc:picChg chg="mod">
          <ac:chgData name="Merta Matleena" userId="b35db926-dba4-496e-99e4-a62241188ecf" providerId="ADAL" clId="{1A99BD77-FFB5-45EA-8EC2-43A0C2207677}" dt="2023-11-02T11:49:46.926" v="3" actId="1076"/>
          <ac:picMkLst>
            <pc:docMk/>
            <pc:sldMk cId="3601063838" sldId="266"/>
            <ac:picMk id="20" creationId="{AB64DCB0-6528-9E25-578C-B2266234ED57}"/>
          </ac:picMkLst>
        </pc:picChg>
      </pc:sldChg>
      <pc:sldChg chg="modSp mod">
        <pc:chgData name="Merta Matleena" userId="b35db926-dba4-496e-99e4-a62241188ecf" providerId="ADAL" clId="{1A99BD77-FFB5-45EA-8EC2-43A0C2207677}" dt="2023-11-02T11:49:28.689" v="1" actId="1076"/>
        <pc:sldMkLst>
          <pc:docMk/>
          <pc:sldMk cId="2524817108" sldId="267"/>
        </pc:sldMkLst>
        <pc:picChg chg="mod">
          <ac:chgData name="Merta Matleena" userId="b35db926-dba4-496e-99e4-a62241188ecf" providerId="ADAL" clId="{1A99BD77-FFB5-45EA-8EC2-43A0C2207677}" dt="2023-11-02T11:49:28.689" v="1" actId="1076"/>
          <ac:picMkLst>
            <pc:docMk/>
            <pc:sldMk cId="2524817108" sldId="267"/>
            <ac:picMk id="20" creationId="{AB64DCB0-6528-9E25-578C-B2266234ED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2.11.2023</a:t>
            </a:fld>
            <a:endParaRPr lang="fi-FI"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1221913" rtl="0" eaLnBrk="1" latinLnBrk="0" hangingPunct="1">
      <a:defRPr sz="1604" kern="1200">
        <a:solidFill>
          <a:schemeClr val="tx1"/>
        </a:solidFill>
        <a:latin typeface="+mn-lt"/>
        <a:ea typeface="+mn-ea"/>
        <a:cs typeface="+mn-cs"/>
      </a:defRPr>
    </a:lvl1pPr>
    <a:lvl2pPr marL="610956" algn="l" defTabSz="1221913" rtl="0" eaLnBrk="1" latinLnBrk="0" hangingPunct="1">
      <a:defRPr sz="1604" kern="1200">
        <a:solidFill>
          <a:schemeClr val="tx1"/>
        </a:solidFill>
        <a:latin typeface="+mn-lt"/>
        <a:ea typeface="+mn-ea"/>
        <a:cs typeface="+mn-cs"/>
      </a:defRPr>
    </a:lvl2pPr>
    <a:lvl3pPr marL="1221913" algn="l" defTabSz="1221913" rtl="0" eaLnBrk="1" latinLnBrk="0" hangingPunct="1">
      <a:defRPr sz="1604" kern="1200">
        <a:solidFill>
          <a:schemeClr val="tx1"/>
        </a:solidFill>
        <a:latin typeface="+mn-lt"/>
        <a:ea typeface="+mn-ea"/>
        <a:cs typeface="+mn-cs"/>
      </a:defRPr>
    </a:lvl3pPr>
    <a:lvl4pPr marL="1832869" algn="l" defTabSz="1221913" rtl="0" eaLnBrk="1" latinLnBrk="0" hangingPunct="1">
      <a:defRPr sz="1604" kern="1200">
        <a:solidFill>
          <a:schemeClr val="tx1"/>
        </a:solidFill>
        <a:latin typeface="+mn-lt"/>
        <a:ea typeface="+mn-ea"/>
        <a:cs typeface="+mn-cs"/>
      </a:defRPr>
    </a:lvl4pPr>
    <a:lvl5pPr marL="2443825" algn="l" defTabSz="1221913" rtl="0" eaLnBrk="1" latinLnBrk="0" hangingPunct="1">
      <a:defRPr sz="1604" kern="1200">
        <a:solidFill>
          <a:schemeClr val="tx1"/>
        </a:solidFill>
        <a:latin typeface="+mn-lt"/>
        <a:ea typeface="+mn-ea"/>
        <a:cs typeface="+mn-cs"/>
      </a:defRPr>
    </a:lvl5pPr>
    <a:lvl6pPr marL="3054782" algn="l" defTabSz="1221913" rtl="0" eaLnBrk="1" latinLnBrk="0" hangingPunct="1">
      <a:defRPr sz="1604" kern="1200">
        <a:solidFill>
          <a:schemeClr val="tx1"/>
        </a:solidFill>
        <a:latin typeface="+mn-lt"/>
        <a:ea typeface="+mn-ea"/>
        <a:cs typeface="+mn-cs"/>
      </a:defRPr>
    </a:lvl6pPr>
    <a:lvl7pPr marL="3665738" algn="l" defTabSz="1221913" rtl="0" eaLnBrk="1" latinLnBrk="0" hangingPunct="1">
      <a:defRPr sz="1604" kern="1200">
        <a:solidFill>
          <a:schemeClr val="tx1"/>
        </a:solidFill>
        <a:latin typeface="+mn-lt"/>
        <a:ea typeface="+mn-ea"/>
        <a:cs typeface="+mn-cs"/>
      </a:defRPr>
    </a:lvl7pPr>
    <a:lvl8pPr marL="4276695" algn="l" defTabSz="1221913" rtl="0" eaLnBrk="1" latinLnBrk="0" hangingPunct="1">
      <a:defRPr sz="1604" kern="1200">
        <a:solidFill>
          <a:schemeClr val="tx1"/>
        </a:solidFill>
        <a:latin typeface="+mn-lt"/>
        <a:ea typeface="+mn-ea"/>
        <a:cs typeface="+mn-cs"/>
      </a:defRPr>
    </a:lvl8pPr>
    <a:lvl9pPr marL="4887651" algn="l" defTabSz="1221913" rtl="0" eaLnBrk="1" latinLnBrk="0" hangingPunct="1">
      <a:defRPr sz="160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2BBB6685-F9AF-05E4-F1CF-CAA13F2C3732}"/>
              </a:ext>
            </a:extLst>
          </p:cNvPr>
          <p:cNvSpPr>
            <a:spLocks noGrp="1"/>
          </p:cNvSpPr>
          <p:nvPr>
            <p:ph type="pic" sz="quarter" idx="16"/>
          </p:nvPr>
        </p:nvSpPr>
        <p:spPr>
          <a:xfrm>
            <a:off x="351154" y="295422"/>
            <a:ext cx="8898890" cy="6664504"/>
          </a:xfrm>
        </p:spPr>
        <p:txBody>
          <a:bodyPr/>
          <a:lstStyle/>
          <a:p>
            <a:endParaRPr lang="fi-FI"/>
          </a:p>
        </p:txBody>
      </p:sp>
      <p:sp>
        <p:nvSpPr>
          <p:cNvPr id="6" name="Title 1">
            <a:extLst>
              <a:ext uri="{FF2B5EF4-FFF2-40B4-BE49-F238E27FC236}">
                <a16:creationId xmlns:a16="http://schemas.microsoft.com/office/drawing/2014/main" id="{BE3D4DA9-823C-EE46-BAF1-CF5E874170F6}"/>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8" name="Text Placeholder 2">
            <a:extLst>
              <a:ext uri="{FF2B5EF4-FFF2-40B4-BE49-F238E27FC236}">
                <a16:creationId xmlns:a16="http://schemas.microsoft.com/office/drawing/2014/main" id="{E3192362-4E5D-87C0-47A9-72E5541EA57A}"/>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6B9F92C-F499-5CC9-3566-C27A73D99B2F}"/>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D3966FB3-4FCC-1497-4A86-6E75B8BEEED9}"/>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E9D79418-A049-1308-25C8-16A24D715A4C}"/>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Text&#10;&#10;Description automatically generated with medium confidence">
            <a:extLst>
              <a:ext uri="{FF2B5EF4-FFF2-40B4-BE49-F238E27FC236}">
                <a16:creationId xmlns:a16="http://schemas.microsoft.com/office/drawing/2014/main" id="{215AEE49-F2E6-EFF1-0CEA-64CD8B12527D}"/>
              </a:ext>
            </a:extLst>
          </p:cNvPr>
          <p:cNvPicPr>
            <a:picLocks noChangeAspect="1"/>
          </p:cNvPicPr>
          <p:nvPr userDrawn="1"/>
        </p:nvPicPr>
        <p:blipFill>
          <a:blip r:embed="rId2">
            <a:alphaModFix/>
          </a:blip>
          <a:stretch>
            <a:fillRect/>
          </a:stretch>
        </p:blipFill>
        <p:spPr>
          <a:xfrm>
            <a:off x="6598920" y="295422"/>
            <a:ext cx="2651125" cy="1203672"/>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EKSTI">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609D3590-3136-69AA-39A4-7DC1F3F4DD26}"/>
              </a:ext>
            </a:extLst>
          </p:cNvPr>
          <p:cNvSpPr>
            <a:spLocks noGrp="1"/>
          </p:cNvSpPr>
          <p:nvPr>
            <p:ph type="pic" sz="quarter" idx="16"/>
          </p:nvPr>
        </p:nvSpPr>
        <p:spPr>
          <a:xfrm>
            <a:off x="351155" y="295422"/>
            <a:ext cx="8898890" cy="6664504"/>
          </a:xfrm>
        </p:spPr>
        <p:txBody>
          <a:bodyPr/>
          <a:lstStyle/>
          <a:p>
            <a:endParaRPr lang="fi-FI"/>
          </a:p>
        </p:txBody>
      </p:sp>
      <p:sp>
        <p:nvSpPr>
          <p:cNvPr id="8" name="Title 1">
            <a:extLst>
              <a:ext uri="{FF2B5EF4-FFF2-40B4-BE49-F238E27FC236}">
                <a16:creationId xmlns:a16="http://schemas.microsoft.com/office/drawing/2014/main" id="{5EC4E789-6482-A519-4F22-E35A6121D08E}"/>
              </a:ext>
            </a:extLst>
          </p:cNvPr>
          <p:cNvSpPr>
            <a:spLocks noGrp="1"/>
          </p:cNvSpPr>
          <p:nvPr>
            <p:ph type="title"/>
          </p:nvPr>
        </p:nvSpPr>
        <p:spPr>
          <a:xfrm>
            <a:off x="660080" y="7223267"/>
            <a:ext cx="8281035" cy="809839"/>
          </a:xfrm>
          <a:prstGeom prst="rect">
            <a:avLst/>
          </a:prstGeom>
        </p:spPr>
        <p:txBody>
          <a:bodyPr/>
          <a:lstStyle>
            <a:lvl1pPr>
              <a:lnSpc>
                <a:spcPct val="100000"/>
              </a:lnSpc>
              <a:defRPr sz="3877">
                <a:solidFill>
                  <a:schemeClr val="accent1"/>
                </a:solidFill>
              </a:defRPr>
            </a:lvl1pPr>
          </a:lstStyle>
          <a:p>
            <a:r>
              <a:rPr lang="en-GB" noProof="0" dirty="0"/>
              <a:t>Click to edit Master title style</a:t>
            </a:r>
            <a:endParaRPr lang="fi-FI" noProof="0" dirty="0"/>
          </a:p>
        </p:txBody>
      </p:sp>
      <p:sp>
        <p:nvSpPr>
          <p:cNvPr id="9" name="Text Placeholder 2">
            <a:extLst>
              <a:ext uri="{FF2B5EF4-FFF2-40B4-BE49-F238E27FC236}">
                <a16:creationId xmlns:a16="http://schemas.microsoft.com/office/drawing/2014/main" id="{90D05CF4-93E5-036E-ACF2-4F8212E04FF3}"/>
              </a:ext>
            </a:extLst>
          </p:cNvPr>
          <p:cNvSpPr>
            <a:spLocks noGrp="1"/>
          </p:cNvSpPr>
          <p:nvPr>
            <p:ph type="body" idx="14"/>
          </p:nvPr>
        </p:nvSpPr>
        <p:spPr>
          <a:xfrm>
            <a:off x="660078" y="8182926"/>
            <a:ext cx="8281035" cy="1515794"/>
          </a:xfrm>
        </p:spPr>
        <p:txBody>
          <a:bodyPr anchor="t"/>
          <a:lstStyle>
            <a:lvl1pPr marL="0" indent="0">
              <a:spcBef>
                <a:spcPts val="0"/>
              </a:spcBef>
              <a:buNone/>
              <a:defRPr sz="1938" b="0" i="0">
                <a:latin typeface="Arial" panose="020B0604020202020204" pitchFamily="34" charset="0"/>
                <a:cs typeface="Arial" panose="020B0604020202020204" pitchFamily="34" charset="0"/>
              </a:defRPr>
            </a:lvl1pPr>
            <a:lvl2pPr marL="332343" indent="0">
              <a:buNone/>
              <a:defRPr sz="1938" b="0"/>
            </a:lvl2pPr>
            <a:lvl3pPr marL="664687" indent="0">
              <a:buNone/>
              <a:defRPr sz="1938" b="0"/>
            </a:lvl3pPr>
            <a:lvl4pPr marL="997030" indent="0">
              <a:buNone/>
              <a:defRPr sz="1938"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10" name="Text Placeholder 2">
            <a:extLst>
              <a:ext uri="{FF2B5EF4-FFF2-40B4-BE49-F238E27FC236}">
                <a16:creationId xmlns:a16="http://schemas.microsoft.com/office/drawing/2014/main" id="{1211C2A3-3789-0AB1-A330-7119FB39EE72}"/>
              </a:ext>
            </a:extLst>
          </p:cNvPr>
          <p:cNvSpPr>
            <a:spLocks noGrp="1"/>
          </p:cNvSpPr>
          <p:nvPr>
            <p:ph type="body" idx="15"/>
          </p:nvPr>
        </p:nvSpPr>
        <p:spPr>
          <a:xfrm>
            <a:off x="660077" y="9834341"/>
            <a:ext cx="8281035" cy="628227"/>
          </a:xfrm>
        </p:spPr>
        <p:txBody>
          <a:bodyPr anchor="ctr"/>
          <a:lstStyle>
            <a:lvl1pPr marL="0" indent="0">
              <a:buNone/>
              <a:defRPr sz="1938" b="1" i="0">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1" name="Text Placeholder 2">
            <a:extLst>
              <a:ext uri="{FF2B5EF4-FFF2-40B4-BE49-F238E27FC236}">
                <a16:creationId xmlns:a16="http://schemas.microsoft.com/office/drawing/2014/main" id="{AB11EF79-2DEB-E29D-E6EF-177597B55E08}"/>
              </a:ext>
            </a:extLst>
          </p:cNvPr>
          <p:cNvSpPr>
            <a:spLocks noGrp="1"/>
          </p:cNvSpPr>
          <p:nvPr>
            <p:ph type="body" idx="17"/>
          </p:nvPr>
        </p:nvSpPr>
        <p:spPr>
          <a:xfrm>
            <a:off x="660076" y="10598189"/>
            <a:ext cx="8281035" cy="628227"/>
          </a:xfrm>
        </p:spPr>
        <p:txBody>
          <a:bodyPr anchor="ctr"/>
          <a:lstStyle>
            <a:lvl1pPr marL="0" indent="0">
              <a:buNone/>
              <a:defRPr sz="2326" b="1" i="0">
                <a:solidFill>
                  <a:schemeClr val="accent1"/>
                </a:solidFill>
                <a:latin typeface="Arial" panose="020B0604020202020204" pitchFamily="34" charset="0"/>
                <a:cs typeface="Arial" panose="020B0604020202020204" pitchFamily="34" charset="0"/>
              </a:defRPr>
            </a:lvl1pPr>
            <a:lvl2pPr marL="332343" indent="0">
              <a:buNone/>
              <a:defRPr sz="1454" b="1"/>
            </a:lvl2pPr>
            <a:lvl3pPr marL="664687" indent="0">
              <a:buNone/>
              <a:defRPr sz="1309" b="1"/>
            </a:lvl3pPr>
            <a:lvl4pPr marL="997030" indent="0">
              <a:buNone/>
              <a:defRPr sz="1163" b="1"/>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p:txBody>
      </p:sp>
      <p:sp>
        <p:nvSpPr>
          <p:cNvPr id="13" name="Text Placeholder 2">
            <a:extLst>
              <a:ext uri="{FF2B5EF4-FFF2-40B4-BE49-F238E27FC236}">
                <a16:creationId xmlns:a16="http://schemas.microsoft.com/office/drawing/2014/main" id="{B35283EF-AFB4-B2A6-8F96-F10107C6FAC7}"/>
              </a:ext>
            </a:extLst>
          </p:cNvPr>
          <p:cNvSpPr>
            <a:spLocks noGrp="1"/>
          </p:cNvSpPr>
          <p:nvPr>
            <p:ph type="body" idx="18"/>
          </p:nvPr>
        </p:nvSpPr>
        <p:spPr>
          <a:xfrm>
            <a:off x="660074" y="11362037"/>
            <a:ext cx="8281035" cy="964170"/>
          </a:xfrm>
        </p:spPr>
        <p:txBody>
          <a:bodyPr anchor="t"/>
          <a:lstStyle>
            <a:lvl1pPr marL="0" indent="0">
              <a:spcBef>
                <a:spcPts val="0"/>
              </a:spcBef>
              <a:buNone/>
              <a:defRPr sz="1680" b="0" i="0">
                <a:latin typeface="Arial" panose="020B0604020202020204" pitchFamily="34" charset="0"/>
                <a:cs typeface="Arial" panose="020B0604020202020204" pitchFamily="34" charset="0"/>
              </a:defRPr>
            </a:lvl1pPr>
            <a:lvl2pPr marL="332343" indent="0">
              <a:buNone/>
              <a:defRPr sz="1680" b="0"/>
            </a:lvl2pPr>
            <a:lvl3pPr marL="664687" indent="0">
              <a:buNone/>
              <a:defRPr sz="1680" b="0"/>
            </a:lvl3pPr>
            <a:lvl4pPr marL="997030" indent="0">
              <a:buNone/>
              <a:defRPr sz="1680" b="0"/>
            </a:lvl4pPr>
            <a:lvl5pPr marL="1329375" indent="0">
              <a:buNone/>
              <a:defRPr sz="1163" b="1"/>
            </a:lvl5pPr>
            <a:lvl6pPr marL="1661718" indent="0">
              <a:buNone/>
              <a:defRPr sz="1163" b="1"/>
            </a:lvl6pPr>
            <a:lvl7pPr marL="1994062" indent="0">
              <a:buNone/>
              <a:defRPr sz="1163" b="1"/>
            </a:lvl7pPr>
            <a:lvl8pPr marL="2326405" indent="0">
              <a:buNone/>
              <a:defRPr sz="1163" b="1"/>
            </a:lvl8pPr>
            <a:lvl9pPr marL="2658748" indent="0">
              <a:buNone/>
              <a:defRPr sz="1163" b="1"/>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pic>
        <p:nvPicPr>
          <p:cNvPr id="15" name="Picture 14" descr="Logo&#10;&#10;Description automatically generated with low confidence">
            <a:extLst>
              <a:ext uri="{FF2B5EF4-FFF2-40B4-BE49-F238E27FC236}">
                <a16:creationId xmlns:a16="http://schemas.microsoft.com/office/drawing/2014/main" id="{70E0A5A8-2217-DC9B-EBFA-9BEBE3620668}"/>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6832786" y="295420"/>
            <a:ext cx="2417260" cy="1202541"/>
          </a:xfrm>
          <a:prstGeom prst="rect">
            <a:avLst/>
          </a:prstGeom>
        </p:spPr>
      </p:pic>
    </p:spTree>
    <p:extLst>
      <p:ext uri="{BB962C8B-B14F-4D97-AF65-F5344CB8AC3E}">
        <p14:creationId xmlns:p14="http://schemas.microsoft.com/office/powerpoint/2010/main" val="3990097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660084" y="3407833"/>
            <a:ext cx="8281035" cy="8122498"/>
          </a:xfrm>
          <a:prstGeom prst="rect">
            <a:avLst/>
          </a:prstGeom>
        </p:spPr>
        <p:txBody>
          <a:bodyPr vert="horz" lIns="91440" tIns="45720" rIns="91440" bIns="4572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660084" y="681570"/>
            <a:ext cx="8281035" cy="2474384"/>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64" r:id="rId1"/>
    <p:sldLayoutId id="2147483667" r:id="rId2"/>
  </p:sldLayoutIdLst>
  <p:txStyles>
    <p:titleStyle>
      <a:lvl1pPr algn="l" defTabSz="664687" rtl="0" eaLnBrk="1" latinLnBrk="0" hangingPunct="1">
        <a:lnSpc>
          <a:spcPct val="90000"/>
        </a:lnSpc>
        <a:spcBef>
          <a:spcPct val="0"/>
        </a:spcBef>
        <a:buNone/>
        <a:defRPr sz="3198" b="1" i="0" kern="1200">
          <a:solidFill>
            <a:schemeClr val="tx1"/>
          </a:solidFill>
          <a:latin typeface="Arial" panose="020B0604020202020204" pitchFamily="34" charset="0"/>
          <a:ea typeface="+mj-ea"/>
          <a:cs typeface="Arial" panose="020B0604020202020204" pitchFamily="34" charset="0"/>
        </a:defRPr>
      </a:lvl1pPr>
    </p:titleStyle>
    <p:bodyStyle>
      <a:lvl1pPr marL="166172" indent="-166172" algn="l" defTabSz="664687" rtl="0" eaLnBrk="1" latinLnBrk="0" hangingPunct="1">
        <a:lnSpc>
          <a:spcPct val="100000"/>
        </a:lnSpc>
        <a:spcBef>
          <a:spcPts val="728"/>
        </a:spcBef>
        <a:buFont typeface="Arial" panose="020B0604020202020204" pitchFamily="34" charset="0"/>
        <a:buChar char="•"/>
        <a:defRPr sz="2035" b="0" i="0" kern="1200">
          <a:solidFill>
            <a:schemeClr val="tx1"/>
          </a:solidFill>
          <a:latin typeface="Arial" panose="020B0604020202020204" pitchFamily="34" charset="0"/>
          <a:ea typeface="+mn-ea"/>
          <a:cs typeface="Arial" panose="020B0604020202020204" pitchFamily="34" charset="0"/>
        </a:defRPr>
      </a:lvl1pPr>
      <a:lvl2pPr marL="498516" indent="-166172" algn="l" defTabSz="664687" rtl="0" eaLnBrk="1" latinLnBrk="0" hangingPunct="1">
        <a:lnSpc>
          <a:spcPct val="100000"/>
        </a:lnSpc>
        <a:spcBef>
          <a:spcPts val="363"/>
        </a:spcBef>
        <a:buFont typeface="Arial" panose="020B0604020202020204" pitchFamily="34" charset="0"/>
        <a:buChar char="•"/>
        <a:defRPr sz="1745" b="0" i="0" kern="1200">
          <a:solidFill>
            <a:schemeClr val="tx1"/>
          </a:solidFill>
          <a:latin typeface="Arial" panose="020B0604020202020204" pitchFamily="34" charset="0"/>
          <a:ea typeface="+mn-ea"/>
          <a:cs typeface="Arial" panose="020B0604020202020204" pitchFamily="34" charset="0"/>
        </a:defRPr>
      </a:lvl2pPr>
      <a:lvl3pPr marL="830860" indent="-166172" algn="l" defTabSz="664687" rtl="0" eaLnBrk="1" latinLnBrk="0" hangingPunct="1">
        <a:lnSpc>
          <a:spcPct val="100000"/>
        </a:lnSpc>
        <a:spcBef>
          <a:spcPts val="363"/>
        </a:spcBef>
        <a:buFont typeface="Arial" panose="020B0604020202020204" pitchFamily="34" charset="0"/>
        <a:buChar char="•"/>
        <a:defRPr sz="1454" b="0" i="0" kern="1200">
          <a:solidFill>
            <a:schemeClr val="tx1"/>
          </a:solidFill>
          <a:latin typeface="Arial" panose="020B0604020202020204" pitchFamily="34" charset="0"/>
          <a:ea typeface="+mn-ea"/>
          <a:cs typeface="Arial" panose="020B0604020202020204" pitchFamily="34" charset="0"/>
        </a:defRPr>
      </a:lvl3pPr>
      <a:lvl4pPr marL="1163203"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4pPr>
      <a:lvl5pPr marL="1495546" indent="-166172" algn="l" defTabSz="664687" rtl="0" eaLnBrk="1" latinLnBrk="0" hangingPunct="1">
        <a:lnSpc>
          <a:spcPct val="100000"/>
        </a:lnSpc>
        <a:spcBef>
          <a:spcPts val="363"/>
        </a:spcBef>
        <a:buFont typeface="Arial" panose="020B0604020202020204" pitchFamily="34" charset="0"/>
        <a:buChar char="•"/>
        <a:defRPr sz="1309" b="0" i="0" kern="1200">
          <a:solidFill>
            <a:schemeClr val="tx1"/>
          </a:solidFill>
          <a:latin typeface="Arial" panose="020B0604020202020204" pitchFamily="34" charset="0"/>
          <a:ea typeface="+mn-ea"/>
          <a:cs typeface="Arial" panose="020B0604020202020204" pitchFamily="34" charset="0"/>
        </a:defRPr>
      </a:lvl5pPr>
      <a:lvl6pPr marL="1827890"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6pPr>
      <a:lvl7pPr marL="2160233"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7pPr>
      <a:lvl8pPr marL="2492577"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8pPr>
      <a:lvl9pPr marL="2824921" indent="-166172" algn="l" defTabSz="664687" rtl="0" eaLnBrk="1" latinLnBrk="0" hangingPunct="1">
        <a:lnSpc>
          <a:spcPct val="90000"/>
        </a:lnSpc>
        <a:spcBef>
          <a:spcPts val="363"/>
        </a:spcBef>
        <a:buFont typeface="Arial" panose="020B0604020202020204" pitchFamily="34" charset="0"/>
        <a:buChar char="•"/>
        <a:defRPr sz="1309" kern="1200">
          <a:solidFill>
            <a:schemeClr val="tx1"/>
          </a:solidFill>
          <a:latin typeface="+mn-lt"/>
          <a:ea typeface="+mn-ea"/>
          <a:cs typeface="+mn-cs"/>
        </a:defRPr>
      </a:lvl9pPr>
    </p:bodyStyle>
    <p:otherStyle>
      <a:defPPr>
        <a:defRPr lang="en-FI"/>
      </a:defPPr>
      <a:lvl1pPr marL="0" algn="l" defTabSz="664687" rtl="0" eaLnBrk="1" latinLnBrk="0" hangingPunct="1">
        <a:defRPr sz="1309" kern="1200">
          <a:solidFill>
            <a:schemeClr val="tx1"/>
          </a:solidFill>
          <a:latin typeface="+mn-lt"/>
          <a:ea typeface="+mn-ea"/>
          <a:cs typeface="+mn-cs"/>
        </a:defRPr>
      </a:lvl1pPr>
      <a:lvl2pPr marL="332343" algn="l" defTabSz="664687" rtl="0" eaLnBrk="1" latinLnBrk="0" hangingPunct="1">
        <a:defRPr sz="1309" kern="1200">
          <a:solidFill>
            <a:schemeClr val="tx1"/>
          </a:solidFill>
          <a:latin typeface="+mn-lt"/>
          <a:ea typeface="+mn-ea"/>
          <a:cs typeface="+mn-cs"/>
        </a:defRPr>
      </a:lvl2pPr>
      <a:lvl3pPr marL="664687" algn="l" defTabSz="664687" rtl="0" eaLnBrk="1" latinLnBrk="0" hangingPunct="1">
        <a:defRPr sz="1309" kern="1200">
          <a:solidFill>
            <a:schemeClr val="tx1"/>
          </a:solidFill>
          <a:latin typeface="+mn-lt"/>
          <a:ea typeface="+mn-ea"/>
          <a:cs typeface="+mn-cs"/>
        </a:defRPr>
      </a:lvl3pPr>
      <a:lvl4pPr marL="997030" algn="l" defTabSz="664687" rtl="0" eaLnBrk="1" latinLnBrk="0" hangingPunct="1">
        <a:defRPr sz="1309" kern="1200">
          <a:solidFill>
            <a:schemeClr val="tx1"/>
          </a:solidFill>
          <a:latin typeface="+mn-lt"/>
          <a:ea typeface="+mn-ea"/>
          <a:cs typeface="+mn-cs"/>
        </a:defRPr>
      </a:lvl4pPr>
      <a:lvl5pPr marL="1329375" algn="l" defTabSz="664687" rtl="0" eaLnBrk="1" latinLnBrk="0" hangingPunct="1">
        <a:defRPr sz="1309" kern="1200">
          <a:solidFill>
            <a:schemeClr val="tx1"/>
          </a:solidFill>
          <a:latin typeface="+mn-lt"/>
          <a:ea typeface="+mn-ea"/>
          <a:cs typeface="+mn-cs"/>
        </a:defRPr>
      </a:lvl5pPr>
      <a:lvl6pPr marL="1661718" algn="l" defTabSz="664687" rtl="0" eaLnBrk="1" latinLnBrk="0" hangingPunct="1">
        <a:defRPr sz="1309" kern="1200">
          <a:solidFill>
            <a:schemeClr val="tx1"/>
          </a:solidFill>
          <a:latin typeface="+mn-lt"/>
          <a:ea typeface="+mn-ea"/>
          <a:cs typeface="+mn-cs"/>
        </a:defRPr>
      </a:lvl6pPr>
      <a:lvl7pPr marL="1994062" algn="l" defTabSz="664687" rtl="0" eaLnBrk="1" latinLnBrk="0" hangingPunct="1">
        <a:defRPr sz="1309" kern="1200">
          <a:solidFill>
            <a:schemeClr val="tx1"/>
          </a:solidFill>
          <a:latin typeface="+mn-lt"/>
          <a:ea typeface="+mn-ea"/>
          <a:cs typeface="+mn-cs"/>
        </a:defRPr>
      </a:lvl7pPr>
      <a:lvl8pPr marL="2326405" algn="l" defTabSz="664687" rtl="0" eaLnBrk="1" latinLnBrk="0" hangingPunct="1">
        <a:defRPr sz="1309" kern="1200">
          <a:solidFill>
            <a:schemeClr val="tx1"/>
          </a:solidFill>
          <a:latin typeface="+mn-lt"/>
          <a:ea typeface="+mn-ea"/>
          <a:cs typeface="+mn-cs"/>
        </a:defRPr>
      </a:lvl8pPr>
      <a:lvl9pPr marL="2658748" algn="l" defTabSz="664687" rtl="0" eaLnBrk="1" latinLnBrk="0" hangingPunct="1">
        <a:defRPr sz="13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0" y="6892768"/>
            <a:ext cx="8281035" cy="809839"/>
          </a:xfrm>
        </p:spPr>
        <p:txBody>
          <a:bodyPr/>
          <a:lstStyle/>
          <a:p>
            <a:pPr algn="l" rtl="0"/>
            <a:r>
              <a:rPr lang="en-gb" b="1" i="0" u="none" baseline="0"/>
              <a:t>Learning Finnish in good company</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026031"/>
            <a:ext cx="8281035" cy="1515794"/>
          </a:xfrm>
        </p:spPr>
        <p:txBody>
          <a:bodyPr/>
          <a:lstStyle/>
          <a:p>
            <a:pPr algn="l" rtl="0"/>
            <a:r>
              <a:rPr lang="en-gb" b="0" i="0" u="none" baseline="0"/>
              <a:t>At Red Cross language clubs, you can practise everyday Finnish in happy company. At the club, volunteers talk with language learners about ordinary things and offer help with Finnish language homework when needed. Language clubs can complement the courses offered by the authorities.</a:t>
            </a:r>
          </a:p>
          <a:p>
            <a:endParaRPr lang="en-gb" noProof="1"/>
          </a:p>
          <a:p>
            <a:pPr algn="l" rtl="0"/>
            <a:r>
              <a:rPr lang="en-gb" b="0" i="0" u="none" baseline="0"/>
              <a:t>At language club meetings, participants can discuss a topic together or split into smaller groups to chat with volunteers. </a:t>
            </a:r>
          </a:p>
          <a:p>
            <a:endParaRPr lang="en-gb" noProof="1"/>
          </a:p>
          <a:p>
            <a:endParaRPr lang="en-gb" noProof="1"/>
          </a:p>
        </p:txBody>
      </p:sp>
      <p:sp>
        <p:nvSpPr>
          <p:cNvPr id="4" name="Text Placeholder 3">
            <a:extLst>
              <a:ext uri="{FF2B5EF4-FFF2-40B4-BE49-F238E27FC236}">
                <a16:creationId xmlns:a16="http://schemas.microsoft.com/office/drawing/2014/main" id="{6C968924-C8D9-1C2E-E153-27AB97466E4E}"/>
              </a:ext>
            </a:extLst>
          </p:cNvPr>
          <p:cNvSpPr>
            <a:spLocks noGrp="1"/>
          </p:cNvSpPr>
          <p:nvPr>
            <p:ph type="body" idx="15"/>
          </p:nvPr>
        </p:nvSpPr>
        <p:spPr>
          <a:xfrm>
            <a:off x="660066" y="10728626"/>
            <a:ext cx="8281035" cy="628227"/>
          </a:xfrm>
        </p:spPr>
        <p:txBody>
          <a:bodyPr/>
          <a:lstStyle/>
          <a:p>
            <a:pPr algn="l" rtl="0"/>
            <a:r>
              <a:rPr lang="en-gb" b="1" i="0" u="none" baseline="0"/>
              <a:t>Date and location: xx Month xxxx</a:t>
            </a:r>
          </a:p>
          <a:p>
            <a:pPr algn="l" rtl="0"/>
            <a:r>
              <a:rPr lang="en-gb" b="1" i="0" u="none" baseline="0"/>
              <a:t>Contact person: xxxx, telephone number, e-mail</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73" y="11491282"/>
            <a:ext cx="8281035" cy="628227"/>
          </a:xfrm>
        </p:spPr>
        <p:txBody>
          <a:bodyPr/>
          <a:lstStyle/>
          <a:p>
            <a:pPr algn="l" rtl="0"/>
            <a:r>
              <a:rPr lang="en-gb" b="1" i="0" u="none" baseline="0"/>
              <a:t>Welcome!</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67" y="12170144"/>
            <a:ext cx="8281035" cy="964170"/>
          </a:xfrm>
        </p:spPr>
        <p:txBody>
          <a:bodyPr/>
          <a:lstStyle/>
          <a:p>
            <a:pPr algn="l" rtl="0"/>
            <a:r>
              <a:rPr lang="en-gb" b="0" i="0" u="none" strike="noStrike" baseline="0">
                <a:solidFill>
                  <a:srgbClr val="181818"/>
                </a:solidFill>
                <a:effectLst/>
              </a:rPr>
              <a:t>Organiser: The XX branch of the Finnish Red Cross</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95422"/>
            <a:ext cx="2651125" cy="1047194"/>
          </a:xfrm>
          <a:prstGeom prst="rect">
            <a:avLst/>
          </a:prstGeom>
        </p:spPr>
      </p:pic>
      <p:sp>
        <p:nvSpPr>
          <p:cNvPr id="9" name="TextBox 8">
            <a:extLst>
              <a:ext uri="{FF2B5EF4-FFF2-40B4-BE49-F238E27FC236}">
                <a16:creationId xmlns:a16="http://schemas.microsoft.com/office/drawing/2014/main" id="{18C5994C-D9F8-53C5-12B6-89069DDE764E}"/>
              </a:ext>
            </a:extLst>
          </p:cNvPr>
          <p:cNvSpPr txBox="1"/>
          <p:nvPr/>
        </p:nvSpPr>
        <p:spPr>
          <a:xfrm>
            <a:off x="5226685" y="5989802"/>
            <a:ext cx="4023360" cy="523220"/>
          </a:xfrm>
          <a:prstGeom prst="rect">
            <a:avLst/>
          </a:prstGeom>
          <a:noFill/>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Suvi Elo</a:t>
            </a: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2524817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9D5E2775-FBDD-9A97-2E03-3B7C3D7B5F28}"/>
              </a:ext>
            </a:extLst>
          </p:cNvPr>
          <p:cNvPicPr>
            <a:picLocks noGrp="1" noChangeAspect="1"/>
          </p:cNvPicPr>
          <p:nvPr>
            <p:ph type="pic" sz="quarter" idx="16"/>
          </p:nvPr>
        </p:nvPicPr>
        <p:blipFill>
          <a:blip r:embed="rId2"/>
          <a:srcRect l="3018" r="3018"/>
          <a:stretch/>
        </p:blipFill>
        <p:spPr>
          <a:xfrm>
            <a:off x="351155" y="295422"/>
            <a:ext cx="8898890" cy="6313722"/>
          </a:xfrm>
        </p:spPr>
      </p:pic>
      <p:sp>
        <p:nvSpPr>
          <p:cNvPr id="2" name="Title 1">
            <a:extLst>
              <a:ext uri="{FF2B5EF4-FFF2-40B4-BE49-F238E27FC236}">
                <a16:creationId xmlns:a16="http://schemas.microsoft.com/office/drawing/2014/main" id="{BCDE9253-A2C4-A495-A21F-63B490709CDF}"/>
              </a:ext>
            </a:extLst>
          </p:cNvPr>
          <p:cNvSpPr>
            <a:spLocks noGrp="1"/>
          </p:cNvSpPr>
          <p:nvPr>
            <p:ph type="title"/>
          </p:nvPr>
        </p:nvSpPr>
        <p:spPr>
          <a:xfrm>
            <a:off x="660071" y="7038463"/>
            <a:ext cx="8281031" cy="809839"/>
          </a:xfrm>
        </p:spPr>
        <p:txBody>
          <a:bodyPr/>
          <a:lstStyle/>
          <a:p>
            <a:pPr algn="l" rtl="0"/>
            <a:r>
              <a:rPr lang="en-gb" b="1" i="0" u="none" baseline="0"/>
              <a:t>Help an immigrant to master Finnish</a:t>
            </a:r>
          </a:p>
        </p:txBody>
      </p:sp>
      <p:sp>
        <p:nvSpPr>
          <p:cNvPr id="3" name="Text Placeholder 2">
            <a:extLst>
              <a:ext uri="{FF2B5EF4-FFF2-40B4-BE49-F238E27FC236}">
                <a16:creationId xmlns:a16="http://schemas.microsoft.com/office/drawing/2014/main" id="{81EBCA4B-5AA3-DDA3-120D-F646F2AC4BB8}"/>
              </a:ext>
            </a:extLst>
          </p:cNvPr>
          <p:cNvSpPr>
            <a:spLocks noGrp="1"/>
          </p:cNvSpPr>
          <p:nvPr>
            <p:ph type="body" idx="14"/>
          </p:nvPr>
        </p:nvSpPr>
        <p:spPr>
          <a:xfrm>
            <a:off x="660068" y="8142958"/>
            <a:ext cx="8281035" cy="1515794"/>
          </a:xfrm>
        </p:spPr>
        <p:txBody>
          <a:bodyPr/>
          <a:lstStyle/>
          <a:p>
            <a:pPr algn="l" rtl="0"/>
            <a:r>
              <a:rPr lang="en-gb" b="0" i="0" u="none" baseline="0"/>
              <a:t>At Red Cross language clubs, people can practise everyday Finnish in happy company. You don’t have to be a teacher to be a language club instructor – you just need to be open to talking about different things in Finnish. Some of the club members may also need help with their Finnish language homework.</a:t>
            </a:r>
          </a:p>
          <a:p>
            <a:endParaRPr lang="en-gb" noProof="1"/>
          </a:p>
          <a:p>
            <a:pPr algn="l" rtl="0"/>
            <a:r>
              <a:rPr lang="en-gb" b="0" i="0" u="none" baseline="0"/>
              <a:t>At language club meetings, participants can discuss a topic together or split into smaller groups to chat. Language clubs can be held in a library or other public space. Join our important volunteer activities in cheerful company!</a:t>
            </a:r>
          </a:p>
        </p:txBody>
      </p:sp>
      <p:sp>
        <p:nvSpPr>
          <p:cNvPr id="6" name="Text Placeholder 5">
            <a:extLst>
              <a:ext uri="{FF2B5EF4-FFF2-40B4-BE49-F238E27FC236}">
                <a16:creationId xmlns:a16="http://schemas.microsoft.com/office/drawing/2014/main" id="{F442F16F-DDC0-ED37-8D2A-4773E81B673F}"/>
              </a:ext>
            </a:extLst>
          </p:cNvPr>
          <p:cNvSpPr>
            <a:spLocks noGrp="1"/>
          </p:cNvSpPr>
          <p:nvPr>
            <p:ph type="body" idx="17"/>
          </p:nvPr>
        </p:nvSpPr>
        <p:spPr>
          <a:xfrm>
            <a:off x="660065" y="11264322"/>
            <a:ext cx="8281035" cy="628227"/>
          </a:xfrm>
        </p:spPr>
        <p:txBody>
          <a:bodyPr/>
          <a:lstStyle/>
          <a:p>
            <a:pPr algn="l" rtl="0"/>
            <a:r>
              <a:rPr lang="en-gb" b="1" i="0" u="none" baseline="0" dirty="0"/>
              <a:t>Sign up as a volunteer in Oma </a:t>
            </a:r>
            <a:r>
              <a:rPr lang="en-gb" b="1" i="0" u="none" baseline="0" dirty="0" err="1"/>
              <a:t>Punainen</a:t>
            </a:r>
            <a:r>
              <a:rPr lang="en-gb" b="1" i="0" u="none" baseline="0" dirty="0"/>
              <a:t> </a:t>
            </a:r>
            <a:r>
              <a:rPr lang="en-gb" b="1" i="0" u="none" baseline="0" dirty="0" err="1"/>
              <a:t>Risti</a:t>
            </a:r>
            <a:r>
              <a:rPr lang="en-gb" b="1" i="0" u="none" baseline="0" dirty="0"/>
              <a:t> or contact us!</a:t>
            </a:r>
          </a:p>
        </p:txBody>
      </p:sp>
      <p:sp>
        <p:nvSpPr>
          <p:cNvPr id="7" name="Text Placeholder 6">
            <a:extLst>
              <a:ext uri="{FF2B5EF4-FFF2-40B4-BE49-F238E27FC236}">
                <a16:creationId xmlns:a16="http://schemas.microsoft.com/office/drawing/2014/main" id="{3C39804B-4473-40A7-4F96-15D91B617B87}"/>
              </a:ext>
            </a:extLst>
          </p:cNvPr>
          <p:cNvSpPr>
            <a:spLocks noGrp="1"/>
          </p:cNvSpPr>
          <p:nvPr>
            <p:ph type="body" idx="18"/>
          </p:nvPr>
        </p:nvSpPr>
        <p:spPr>
          <a:xfrm>
            <a:off x="660066" y="12024093"/>
            <a:ext cx="8281035" cy="964170"/>
          </a:xfrm>
        </p:spPr>
        <p:txBody>
          <a:bodyPr/>
          <a:lstStyle/>
          <a:p>
            <a:pPr algn="l" rtl="0"/>
            <a:r>
              <a:rPr lang="en-gb" b="1" i="0" u="none" strike="noStrike" baseline="0">
                <a:solidFill>
                  <a:srgbClr val="181818"/>
                </a:solidFill>
                <a:effectLst/>
              </a:rPr>
              <a:t>Contact information: </a:t>
            </a:r>
            <a:r>
              <a:rPr lang="en-gb" b="0" i="0" u="none" strike="noStrike" baseline="0">
                <a:solidFill>
                  <a:srgbClr val="181818"/>
                </a:solidFill>
                <a:effectLst/>
              </a:rPr>
              <a:t>XXXXX</a:t>
            </a:r>
            <a:endParaRPr lang="en-gb" noProof="1"/>
          </a:p>
        </p:txBody>
      </p:sp>
      <p:pic>
        <p:nvPicPr>
          <p:cNvPr id="20" name="Picture 19">
            <a:extLst>
              <a:ext uri="{FF2B5EF4-FFF2-40B4-BE49-F238E27FC236}">
                <a16:creationId xmlns:a16="http://schemas.microsoft.com/office/drawing/2014/main" id="{AB64DCB0-6528-9E25-578C-B2266234ED57}"/>
              </a:ext>
            </a:extLst>
          </p:cNvPr>
          <p:cNvPicPr>
            <a:picLocks noChangeAspect="1"/>
          </p:cNvPicPr>
          <p:nvPr/>
        </p:nvPicPr>
        <p:blipFill>
          <a:blip r:embed="rId3"/>
          <a:srcRect/>
          <a:stretch/>
        </p:blipFill>
        <p:spPr>
          <a:xfrm>
            <a:off x="6598920" y="295422"/>
            <a:ext cx="2651125" cy="1047194"/>
          </a:xfrm>
          <a:prstGeom prst="rect">
            <a:avLst/>
          </a:prstGeom>
        </p:spPr>
      </p:pic>
      <p:sp>
        <p:nvSpPr>
          <p:cNvPr id="10" name="Rectangle 9">
            <a:extLst>
              <a:ext uri="{FF2B5EF4-FFF2-40B4-BE49-F238E27FC236}">
                <a16:creationId xmlns:a16="http://schemas.microsoft.com/office/drawing/2014/main" id="{26C74BFA-68B5-AC11-9B39-65C324C82A5B}"/>
              </a:ext>
            </a:extLst>
          </p:cNvPr>
          <p:cNvSpPr/>
          <p:nvPr/>
        </p:nvSpPr>
        <p:spPr>
          <a:xfrm>
            <a:off x="7235687" y="5868063"/>
            <a:ext cx="2014358" cy="667909"/>
          </a:xfrm>
          <a:prstGeom prst="rect">
            <a:avLst/>
          </a:prstGeom>
          <a:solidFill>
            <a:schemeClr val="accent3">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9" name="TextBox 8">
            <a:extLst>
              <a:ext uri="{FF2B5EF4-FFF2-40B4-BE49-F238E27FC236}">
                <a16:creationId xmlns:a16="http://schemas.microsoft.com/office/drawing/2014/main" id="{18C5994C-D9F8-53C5-12B6-89069DDE764E}"/>
              </a:ext>
            </a:extLst>
          </p:cNvPr>
          <p:cNvSpPr txBox="1"/>
          <p:nvPr/>
        </p:nvSpPr>
        <p:spPr>
          <a:xfrm>
            <a:off x="6832600" y="5954380"/>
            <a:ext cx="2417445" cy="523220"/>
          </a:xfrm>
          <a:prstGeom prst="rect">
            <a:avLst/>
          </a:prstGeom>
          <a:solidFill>
            <a:schemeClr val="accent3">
              <a:lumMod val="60000"/>
              <a:lumOff val="40000"/>
              <a:alpha val="0"/>
            </a:schemeClr>
          </a:solidFill>
          <a:ln>
            <a:noFill/>
          </a:ln>
        </p:spPr>
        <p:txBody>
          <a:bodyPr wrap="square" rtlCol="0">
            <a:spAutoFit/>
          </a:bodyPr>
          <a:lstStyle/>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Photo: Suvi Elo</a:t>
            </a:r>
          </a:p>
          <a:p>
            <a:pPr algn="r" rtl="0"/>
            <a:r>
              <a:rPr lang="en-gb" sz="1400" b="0" i="0" u="none" baseline="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The Finnish Red Cross</a:t>
            </a:r>
          </a:p>
        </p:txBody>
      </p:sp>
    </p:spTree>
    <p:extLst>
      <p:ext uri="{BB962C8B-B14F-4D97-AF65-F5344CB8AC3E}">
        <p14:creationId xmlns:p14="http://schemas.microsoft.com/office/powerpoint/2010/main" val="3601063838"/>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FI_päivitetty" id="{3CD7FA41-E9AC-2C43-8BFB-180382BD3CE5}" vid="{A0B1B484-304B-9D4D-BC21-B0A943DAE9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SPR</Template>
  <TotalTime>235</TotalTime>
  <Words>240</Words>
  <Application>Microsoft Office PowerPoint</Application>
  <PresentationFormat>A3 Paper (297x420 mm)</PresentationFormat>
  <Paragraphs>18</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SPR</vt:lpstr>
      <vt:lpstr>Learning Finnish in good company</vt:lpstr>
      <vt:lpstr>Help an immigrant to master Finnish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Kutsu xxx xxx...</dc:title>
  <dc:creator>Salminen Tuuli</dc:creator>
  <cp:lastModifiedBy>Merta Matleena</cp:lastModifiedBy>
  <cp:revision>6</cp:revision>
  <dcterms:created xsi:type="dcterms:W3CDTF">2023-01-19T13:43:15Z</dcterms:created>
  <dcterms:modified xsi:type="dcterms:W3CDTF">2023-11-02T11:49:53Z</dcterms:modified>
</cp:coreProperties>
</file>