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66" r:id="rId2"/>
  </p:sldIdLst>
  <p:sldSz cx="9601200" cy="12801600" type="A3"/>
  <p:notesSz cx="6858000" cy="9144000"/>
  <p:defaultTextStyle>
    <a:defPPr>
      <a:defRPr lang="en-FI"/>
    </a:defPPr>
    <a:lvl1pPr marL="0" algn="l" defTabSz="1221913" rtl="0" eaLnBrk="1" latinLnBrk="0" hangingPunct="1">
      <a:defRPr sz="2405" kern="1200">
        <a:solidFill>
          <a:schemeClr val="tx1"/>
        </a:solidFill>
        <a:latin typeface="+mn-lt"/>
        <a:ea typeface="+mn-ea"/>
        <a:cs typeface="+mn-cs"/>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A996"/>
    <a:srgbClr val="7F181B"/>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CDB6C4-0D16-4E14-972F-5D9E86B87910}" v="1" dt="2023-11-02T12:03:36.8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8"/>
    <p:restoredTop sz="96327"/>
  </p:normalViewPr>
  <p:slideViewPr>
    <p:cSldViewPr snapToGrid="0" snapToObjects="1">
      <p:cViewPr varScale="1">
        <p:scale>
          <a:sx n="62" d="100"/>
          <a:sy n="62" d="100"/>
        </p:scale>
        <p:origin x="268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ta Matleena" userId="b35db926-dba4-496e-99e4-a62241188ecf" providerId="ADAL" clId="{E7CDB6C4-0D16-4E14-972F-5D9E86B87910}"/>
    <pc:docChg chg="modSld">
      <pc:chgData name="Merta Matleena" userId="b35db926-dba4-496e-99e4-a62241188ecf" providerId="ADAL" clId="{E7CDB6C4-0D16-4E14-972F-5D9E86B87910}" dt="2023-11-02T12:03:40.964" v="7" actId="1038"/>
      <pc:docMkLst>
        <pc:docMk/>
      </pc:docMkLst>
      <pc:sldChg chg="modSp mod">
        <pc:chgData name="Merta Matleena" userId="b35db926-dba4-496e-99e4-a62241188ecf" providerId="ADAL" clId="{E7CDB6C4-0D16-4E14-972F-5D9E86B87910}" dt="2023-11-02T12:03:40.964" v="7" actId="1038"/>
        <pc:sldMkLst>
          <pc:docMk/>
          <pc:sldMk cId="3601063838" sldId="266"/>
        </pc:sldMkLst>
        <pc:picChg chg="mod">
          <ac:chgData name="Merta Matleena" userId="b35db926-dba4-496e-99e4-a62241188ecf" providerId="ADAL" clId="{E7CDB6C4-0D16-4E14-972F-5D9E86B87910}" dt="2023-11-02T12:03:40.964" v="7" actId="1038"/>
          <ac:picMkLst>
            <pc:docMk/>
            <pc:sldMk cId="3601063838" sldId="266"/>
            <ac:picMk id="20" creationId="{AB64DCB0-6528-9E25-578C-B2266234ED5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86ED7-E594-284A-BCB0-7DD2E0F5F816}" type="datetimeFigureOut">
              <a:rPr lang="fi-FI" smtClean="0"/>
              <a:t>2.11.2023</a:t>
            </a:fld>
            <a:endParaRPr lang="fi-FI"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1C9AF-C8A2-E248-9C2D-AAFE8E0C60B5}" type="slidenum">
              <a:rPr lang="fi-FI" smtClean="0"/>
              <a:t>‹#›</a:t>
            </a:fld>
            <a:endParaRPr lang="fi-FI" dirty="0"/>
          </a:p>
        </p:txBody>
      </p:sp>
    </p:spTree>
    <p:extLst>
      <p:ext uri="{BB962C8B-B14F-4D97-AF65-F5344CB8AC3E}">
        <p14:creationId xmlns:p14="http://schemas.microsoft.com/office/powerpoint/2010/main" val="3630937258"/>
      </p:ext>
    </p:extLst>
  </p:cSld>
  <p:clrMap bg1="lt1" tx1="dk1" bg2="lt2" tx2="dk2" accent1="accent1" accent2="accent2" accent3="accent3" accent4="accent4" accent5="accent5" accent6="accent6" hlink="hlink" folHlink="folHlink"/>
  <p:notesStyle>
    <a:lvl1pPr marL="0" algn="l" defTabSz="1221913" rtl="0" eaLnBrk="1" latinLnBrk="0" hangingPunct="1">
      <a:defRPr sz="1604" kern="1200">
        <a:solidFill>
          <a:schemeClr val="tx1"/>
        </a:solidFill>
        <a:latin typeface="+mn-lt"/>
        <a:ea typeface="+mn-ea"/>
        <a:cs typeface="+mn-cs"/>
      </a:defRPr>
    </a:lvl1pPr>
    <a:lvl2pPr marL="610956" algn="l" defTabSz="1221913" rtl="0" eaLnBrk="1" latinLnBrk="0" hangingPunct="1">
      <a:defRPr sz="1604" kern="1200">
        <a:solidFill>
          <a:schemeClr val="tx1"/>
        </a:solidFill>
        <a:latin typeface="+mn-lt"/>
        <a:ea typeface="+mn-ea"/>
        <a:cs typeface="+mn-cs"/>
      </a:defRPr>
    </a:lvl2pPr>
    <a:lvl3pPr marL="1221913" algn="l" defTabSz="1221913" rtl="0" eaLnBrk="1" latinLnBrk="0" hangingPunct="1">
      <a:defRPr sz="1604" kern="1200">
        <a:solidFill>
          <a:schemeClr val="tx1"/>
        </a:solidFill>
        <a:latin typeface="+mn-lt"/>
        <a:ea typeface="+mn-ea"/>
        <a:cs typeface="+mn-cs"/>
      </a:defRPr>
    </a:lvl3pPr>
    <a:lvl4pPr marL="1832869" algn="l" defTabSz="1221913" rtl="0" eaLnBrk="1" latinLnBrk="0" hangingPunct="1">
      <a:defRPr sz="1604" kern="1200">
        <a:solidFill>
          <a:schemeClr val="tx1"/>
        </a:solidFill>
        <a:latin typeface="+mn-lt"/>
        <a:ea typeface="+mn-ea"/>
        <a:cs typeface="+mn-cs"/>
      </a:defRPr>
    </a:lvl4pPr>
    <a:lvl5pPr marL="2443825" algn="l" defTabSz="1221913" rtl="0" eaLnBrk="1" latinLnBrk="0" hangingPunct="1">
      <a:defRPr sz="1604" kern="1200">
        <a:solidFill>
          <a:schemeClr val="tx1"/>
        </a:solidFill>
        <a:latin typeface="+mn-lt"/>
        <a:ea typeface="+mn-ea"/>
        <a:cs typeface="+mn-cs"/>
      </a:defRPr>
    </a:lvl5pPr>
    <a:lvl6pPr marL="3054782" algn="l" defTabSz="1221913" rtl="0" eaLnBrk="1" latinLnBrk="0" hangingPunct="1">
      <a:defRPr sz="1604" kern="1200">
        <a:solidFill>
          <a:schemeClr val="tx1"/>
        </a:solidFill>
        <a:latin typeface="+mn-lt"/>
        <a:ea typeface="+mn-ea"/>
        <a:cs typeface="+mn-cs"/>
      </a:defRPr>
    </a:lvl6pPr>
    <a:lvl7pPr marL="3665738" algn="l" defTabSz="1221913" rtl="0" eaLnBrk="1" latinLnBrk="0" hangingPunct="1">
      <a:defRPr sz="1604" kern="1200">
        <a:solidFill>
          <a:schemeClr val="tx1"/>
        </a:solidFill>
        <a:latin typeface="+mn-lt"/>
        <a:ea typeface="+mn-ea"/>
        <a:cs typeface="+mn-cs"/>
      </a:defRPr>
    </a:lvl7pPr>
    <a:lvl8pPr marL="4276695" algn="l" defTabSz="1221913" rtl="0" eaLnBrk="1" latinLnBrk="0" hangingPunct="1">
      <a:defRPr sz="1604" kern="1200">
        <a:solidFill>
          <a:schemeClr val="tx1"/>
        </a:solidFill>
        <a:latin typeface="+mn-lt"/>
        <a:ea typeface="+mn-ea"/>
        <a:cs typeface="+mn-cs"/>
      </a:defRPr>
    </a:lvl8pPr>
    <a:lvl9pPr marL="4887651" algn="l" defTabSz="1221913" rtl="0" eaLnBrk="1" latinLnBrk="0" hangingPunct="1">
      <a:defRPr sz="160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2BBB6685-F9AF-05E4-F1CF-CAA13F2C3732}"/>
              </a:ext>
            </a:extLst>
          </p:cNvPr>
          <p:cNvSpPr>
            <a:spLocks noGrp="1"/>
          </p:cNvSpPr>
          <p:nvPr>
            <p:ph type="pic" sz="quarter" idx="16"/>
          </p:nvPr>
        </p:nvSpPr>
        <p:spPr>
          <a:xfrm>
            <a:off x="351154" y="295422"/>
            <a:ext cx="8898890" cy="6664504"/>
          </a:xfrm>
        </p:spPr>
        <p:txBody>
          <a:bodyPr/>
          <a:lstStyle/>
          <a:p>
            <a:endParaRPr lang="fi-FI"/>
          </a:p>
        </p:txBody>
      </p:sp>
      <p:sp>
        <p:nvSpPr>
          <p:cNvPr id="6" name="Title 1">
            <a:extLst>
              <a:ext uri="{FF2B5EF4-FFF2-40B4-BE49-F238E27FC236}">
                <a16:creationId xmlns:a16="http://schemas.microsoft.com/office/drawing/2014/main" id="{BE3D4DA9-823C-EE46-BAF1-CF5E874170F6}"/>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8" name="Text Placeholder 2">
            <a:extLst>
              <a:ext uri="{FF2B5EF4-FFF2-40B4-BE49-F238E27FC236}">
                <a16:creationId xmlns:a16="http://schemas.microsoft.com/office/drawing/2014/main" id="{E3192362-4E5D-87C0-47A9-72E5541EA57A}"/>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6B9F92C-F499-5CC9-3566-C27A73D99B2F}"/>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D3966FB3-4FCC-1497-4A86-6E75B8BEEED9}"/>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E9D79418-A049-1308-25C8-16A24D715A4C}"/>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Text&#10;&#10;Description automatically generated with medium confidence">
            <a:extLst>
              <a:ext uri="{FF2B5EF4-FFF2-40B4-BE49-F238E27FC236}">
                <a16:creationId xmlns:a16="http://schemas.microsoft.com/office/drawing/2014/main" id="{215AEE49-F2E6-EFF1-0CEA-64CD8B12527D}"/>
              </a:ext>
            </a:extLst>
          </p:cNvPr>
          <p:cNvPicPr>
            <a:picLocks noChangeAspect="1"/>
          </p:cNvPicPr>
          <p:nvPr userDrawn="1"/>
        </p:nvPicPr>
        <p:blipFill>
          <a:blip r:embed="rId2">
            <a:alphaModFix/>
          </a:blip>
          <a:stretch>
            <a:fillRect/>
          </a:stretch>
        </p:blipFill>
        <p:spPr>
          <a:xfrm>
            <a:off x="6598920" y="295422"/>
            <a:ext cx="2651125" cy="1203672"/>
          </a:xfrm>
          <a:prstGeom prst="rect">
            <a:avLst/>
          </a:prstGeom>
        </p:spPr>
      </p:pic>
    </p:spTree>
    <p:extLst>
      <p:ext uri="{BB962C8B-B14F-4D97-AF65-F5344CB8AC3E}">
        <p14:creationId xmlns:p14="http://schemas.microsoft.com/office/powerpoint/2010/main" val="1414733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EKSTI">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609D3590-3136-69AA-39A4-7DC1F3F4DD26}"/>
              </a:ext>
            </a:extLst>
          </p:cNvPr>
          <p:cNvSpPr>
            <a:spLocks noGrp="1"/>
          </p:cNvSpPr>
          <p:nvPr>
            <p:ph type="pic" sz="quarter" idx="16"/>
          </p:nvPr>
        </p:nvSpPr>
        <p:spPr>
          <a:xfrm>
            <a:off x="351155" y="295422"/>
            <a:ext cx="8898890" cy="6664504"/>
          </a:xfrm>
        </p:spPr>
        <p:txBody>
          <a:bodyPr/>
          <a:lstStyle/>
          <a:p>
            <a:endParaRPr lang="fi-FI"/>
          </a:p>
        </p:txBody>
      </p:sp>
      <p:sp>
        <p:nvSpPr>
          <p:cNvPr id="8" name="Title 1">
            <a:extLst>
              <a:ext uri="{FF2B5EF4-FFF2-40B4-BE49-F238E27FC236}">
                <a16:creationId xmlns:a16="http://schemas.microsoft.com/office/drawing/2014/main" id="{5EC4E789-6482-A519-4F22-E35A6121D08E}"/>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9" name="Text Placeholder 2">
            <a:extLst>
              <a:ext uri="{FF2B5EF4-FFF2-40B4-BE49-F238E27FC236}">
                <a16:creationId xmlns:a16="http://schemas.microsoft.com/office/drawing/2014/main" id="{90D05CF4-93E5-036E-ACF2-4F8212E04FF3}"/>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211C2A3-3789-0AB1-A330-7119FB39EE72}"/>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AB11EF79-2DEB-E29D-E6EF-177597B55E08}"/>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B35283EF-AFB4-B2A6-8F96-F10107C6FAC7}"/>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Logo&#10;&#10;Description automatically generated with low confidence">
            <a:extLst>
              <a:ext uri="{FF2B5EF4-FFF2-40B4-BE49-F238E27FC236}">
                <a16:creationId xmlns:a16="http://schemas.microsoft.com/office/drawing/2014/main" id="{70E0A5A8-2217-DC9B-EBFA-9BEBE3620668}"/>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6832786" y="295420"/>
            <a:ext cx="2417260" cy="1202541"/>
          </a:xfrm>
          <a:prstGeom prst="rect">
            <a:avLst/>
          </a:prstGeom>
        </p:spPr>
      </p:pic>
    </p:spTree>
    <p:extLst>
      <p:ext uri="{BB962C8B-B14F-4D97-AF65-F5344CB8AC3E}">
        <p14:creationId xmlns:p14="http://schemas.microsoft.com/office/powerpoint/2010/main" val="39900979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660084" y="3407833"/>
            <a:ext cx="8281035" cy="8122498"/>
          </a:xfrm>
          <a:prstGeom prst="rect">
            <a:avLst/>
          </a:prstGeom>
        </p:spPr>
        <p:txBody>
          <a:bodyPr vert="horz" lIns="91440" tIns="45720" rIns="91440" bIns="4572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fi-FI"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660084" y="681570"/>
            <a:ext cx="8281035" cy="2474384"/>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1923731498"/>
      </p:ext>
    </p:extLst>
  </p:cSld>
  <p:clrMap bg1="lt1" tx1="dk1" bg2="lt2" tx2="dk2" accent1="accent1" accent2="accent2" accent3="accent3" accent4="accent4" accent5="accent5" accent6="accent6" hlink="hlink" folHlink="folHlink"/>
  <p:sldLayoutIdLst>
    <p:sldLayoutId id="2147483664" r:id="rId1"/>
    <p:sldLayoutId id="2147483667" r:id="rId2"/>
  </p:sldLayoutIdLst>
  <p:txStyles>
    <p:titleStyle>
      <a:lvl1pPr algn="l" defTabSz="664687" rtl="0" eaLnBrk="1" latinLnBrk="0" hangingPunct="1">
        <a:lnSpc>
          <a:spcPct val="90000"/>
        </a:lnSpc>
        <a:spcBef>
          <a:spcPct val="0"/>
        </a:spcBef>
        <a:buNone/>
        <a:defRPr sz="3198" b="1" i="0" kern="1200">
          <a:solidFill>
            <a:schemeClr val="tx1"/>
          </a:solidFill>
          <a:latin typeface="Arial" panose="020B0604020202020204" pitchFamily="34" charset="0"/>
          <a:ea typeface="+mj-ea"/>
          <a:cs typeface="Arial" panose="020B0604020202020204" pitchFamily="34" charset="0"/>
        </a:defRPr>
      </a:lvl1pPr>
    </p:titleStyle>
    <p:bodyStyle>
      <a:lvl1pPr marL="166172" indent="-166172" algn="l" defTabSz="664687" rtl="0" eaLnBrk="1" latinLnBrk="0" hangingPunct="1">
        <a:lnSpc>
          <a:spcPct val="100000"/>
        </a:lnSpc>
        <a:spcBef>
          <a:spcPts val="728"/>
        </a:spcBef>
        <a:buFont typeface="Arial" panose="020B0604020202020204" pitchFamily="34" charset="0"/>
        <a:buChar char="•"/>
        <a:defRPr sz="2035" b="0" i="0" kern="1200">
          <a:solidFill>
            <a:schemeClr val="tx1"/>
          </a:solidFill>
          <a:latin typeface="Arial" panose="020B0604020202020204" pitchFamily="34" charset="0"/>
          <a:ea typeface="+mn-ea"/>
          <a:cs typeface="Arial" panose="020B0604020202020204" pitchFamily="34" charset="0"/>
        </a:defRPr>
      </a:lvl1pPr>
      <a:lvl2pPr marL="498516" indent="-166172" algn="l" defTabSz="664687" rtl="0" eaLnBrk="1" latinLnBrk="0" hangingPunct="1">
        <a:lnSpc>
          <a:spcPct val="100000"/>
        </a:lnSpc>
        <a:spcBef>
          <a:spcPts val="363"/>
        </a:spcBef>
        <a:buFont typeface="Arial" panose="020B0604020202020204" pitchFamily="34" charset="0"/>
        <a:buChar char="•"/>
        <a:defRPr sz="1745" b="0" i="0" kern="1200">
          <a:solidFill>
            <a:schemeClr val="tx1"/>
          </a:solidFill>
          <a:latin typeface="Arial" panose="020B0604020202020204" pitchFamily="34" charset="0"/>
          <a:ea typeface="+mn-ea"/>
          <a:cs typeface="Arial" panose="020B0604020202020204" pitchFamily="34" charset="0"/>
        </a:defRPr>
      </a:lvl2pPr>
      <a:lvl3pPr marL="830860" indent="-166172" algn="l" defTabSz="664687" rtl="0" eaLnBrk="1" latinLnBrk="0" hangingPunct="1">
        <a:lnSpc>
          <a:spcPct val="100000"/>
        </a:lnSpc>
        <a:spcBef>
          <a:spcPts val="363"/>
        </a:spcBef>
        <a:buFont typeface="Arial" panose="020B0604020202020204" pitchFamily="34" charset="0"/>
        <a:buChar char="•"/>
        <a:defRPr sz="1454" b="0" i="0" kern="1200">
          <a:solidFill>
            <a:schemeClr val="tx1"/>
          </a:solidFill>
          <a:latin typeface="Arial" panose="020B0604020202020204" pitchFamily="34" charset="0"/>
          <a:ea typeface="+mn-ea"/>
          <a:cs typeface="Arial" panose="020B0604020202020204" pitchFamily="34" charset="0"/>
        </a:defRPr>
      </a:lvl3pPr>
      <a:lvl4pPr marL="1163203"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4pPr>
      <a:lvl5pPr marL="1495546"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5pPr>
      <a:lvl6pPr marL="1827890"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6pPr>
      <a:lvl7pPr marL="2160233"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7pPr>
      <a:lvl8pPr marL="2492577"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8pPr>
      <a:lvl9pPr marL="2824921"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9pPr>
    </p:bodyStyle>
    <p:otherStyle>
      <a:defPPr>
        <a:defRPr lang="en-FI"/>
      </a:defPPr>
      <a:lvl1pPr marL="0" algn="l" defTabSz="664687" rtl="0" eaLnBrk="1" latinLnBrk="0" hangingPunct="1">
        <a:defRPr sz="1309" kern="1200">
          <a:solidFill>
            <a:schemeClr val="tx1"/>
          </a:solidFill>
          <a:latin typeface="+mn-lt"/>
          <a:ea typeface="+mn-ea"/>
          <a:cs typeface="+mn-cs"/>
        </a:defRPr>
      </a:lvl1pPr>
      <a:lvl2pPr marL="332343" algn="l" defTabSz="664687" rtl="0" eaLnBrk="1" latinLnBrk="0" hangingPunct="1">
        <a:defRPr sz="1309" kern="1200">
          <a:solidFill>
            <a:schemeClr val="tx1"/>
          </a:solidFill>
          <a:latin typeface="+mn-lt"/>
          <a:ea typeface="+mn-ea"/>
          <a:cs typeface="+mn-cs"/>
        </a:defRPr>
      </a:lvl2pPr>
      <a:lvl3pPr marL="664687" algn="l" defTabSz="664687" rtl="0" eaLnBrk="1" latinLnBrk="0" hangingPunct="1">
        <a:defRPr sz="1309" kern="1200">
          <a:solidFill>
            <a:schemeClr val="tx1"/>
          </a:solidFill>
          <a:latin typeface="+mn-lt"/>
          <a:ea typeface="+mn-ea"/>
          <a:cs typeface="+mn-cs"/>
        </a:defRPr>
      </a:lvl3pPr>
      <a:lvl4pPr marL="997030" algn="l" defTabSz="664687" rtl="0" eaLnBrk="1" latinLnBrk="0" hangingPunct="1">
        <a:defRPr sz="1309" kern="1200">
          <a:solidFill>
            <a:schemeClr val="tx1"/>
          </a:solidFill>
          <a:latin typeface="+mn-lt"/>
          <a:ea typeface="+mn-ea"/>
          <a:cs typeface="+mn-cs"/>
        </a:defRPr>
      </a:lvl4pPr>
      <a:lvl5pPr marL="1329375" algn="l" defTabSz="664687" rtl="0" eaLnBrk="1" latinLnBrk="0" hangingPunct="1">
        <a:defRPr sz="1309" kern="1200">
          <a:solidFill>
            <a:schemeClr val="tx1"/>
          </a:solidFill>
          <a:latin typeface="+mn-lt"/>
          <a:ea typeface="+mn-ea"/>
          <a:cs typeface="+mn-cs"/>
        </a:defRPr>
      </a:lvl5pPr>
      <a:lvl6pPr marL="1661718" algn="l" defTabSz="664687" rtl="0" eaLnBrk="1" latinLnBrk="0" hangingPunct="1">
        <a:defRPr sz="1309" kern="1200">
          <a:solidFill>
            <a:schemeClr val="tx1"/>
          </a:solidFill>
          <a:latin typeface="+mn-lt"/>
          <a:ea typeface="+mn-ea"/>
          <a:cs typeface="+mn-cs"/>
        </a:defRPr>
      </a:lvl6pPr>
      <a:lvl7pPr marL="1994062" algn="l" defTabSz="664687" rtl="0" eaLnBrk="1" latinLnBrk="0" hangingPunct="1">
        <a:defRPr sz="1309" kern="1200">
          <a:solidFill>
            <a:schemeClr val="tx1"/>
          </a:solidFill>
          <a:latin typeface="+mn-lt"/>
          <a:ea typeface="+mn-ea"/>
          <a:cs typeface="+mn-cs"/>
        </a:defRPr>
      </a:lvl7pPr>
      <a:lvl8pPr marL="2326405" algn="l" defTabSz="664687" rtl="0" eaLnBrk="1" latinLnBrk="0" hangingPunct="1">
        <a:defRPr sz="1309" kern="1200">
          <a:solidFill>
            <a:schemeClr val="tx1"/>
          </a:solidFill>
          <a:latin typeface="+mn-lt"/>
          <a:ea typeface="+mn-ea"/>
          <a:cs typeface="+mn-cs"/>
        </a:defRPr>
      </a:lvl8pPr>
      <a:lvl9pPr marL="2658748" algn="l" defTabSz="664687" rtl="0" eaLnBrk="1" latinLnBrk="0" hangingPunct="1">
        <a:defRPr sz="13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a:blip r:embed="rId2"/>
          <a:srcRect l="3018" r="3018"/>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3" y="6851494"/>
            <a:ext cx="8281035" cy="809839"/>
          </a:xfrm>
        </p:spPr>
        <p:txBody>
          <a:bodyPr/>
          <a:lstStyle/>
          <a:p>
            <a:pPr algn="l" rtl="0"/>
            <a:r>
              <a:rPr lang="en-gb" b="1" i="0" u="none" baseline="0"/>
              <a:t>Join our important volunteer activities!</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73" y="8082090"/>
            <a:ext cx="8281035" cy="1515794"/>
          </a:xfrm>
        </p:spPr>
        <p:txBody>
          <a:bodyPr/>
          <a:lstStyle/>
          <a:p>
            <a:pPr algn="l" rtl="0"/>
            <a:r>
              <a:rPr lang="en-gb" sz="1800" b="0" i="0" u="none" baseline="0" dirty="0"/>
              <a:t>The</a:t>
            </a:r>
            <a:r>
              <a:rPr lang="en-gb" sz="1800" b="0" i="0" u="none" baseline="0" dirty="0">
                <a:highlight>
                  <a:srgbClr val="FFFF00"/>
                </a:highlight>
              </a:rPr>
              <a:t> </a:t>
            </a:r>
            <a:r>
              <a:rPr lang="en-gb" sz="1800" b="0" i="0" u="none" baseline="0" dirty="0" err="1">
                <a:highlight>
                  <a:srgbClr val="FFFF00"/>
                </a:highlight>
              </a:rPr>
              <a:t>XXXmunicipality</a:t>
            </a:r>
            <a:r>
              <a:rPr lang="en-gb" sz="1800" b="0" i="0" u="none" baseline="0" dirty="0"/>
              <a:t> branch of the Red Cross is looking for new volunteers – could it be you? We hope to have people from many different backgrounds join us. You can join the activities even if you are not fluent in Finnish or Swedish. What matters is that you have an open mind and a desire to help others.</a:t>
            </a:r>
          </a:p>
          <a:p>
            <a:endParaRPr lang="en-gb" sz="1800" noProof="1"/>
          </a:p>
          <a:p>
            <a:pPr algn="l" rtl="0"/>
            <a:r>
              <a:rPr lang="en-gb" sz="1800" b="0" i="0" u="none" baseline="0" dirty="0"/>
              <a:t>There are a variety of things you can do as a Red Cross volunteer: you can work in areas such as first aid and preparedness, food aid, activities for children and young people or support for people who have recently moved to Finland. As a volunteer, you can make new friends, gain diverse work experience and enjoy the joy of helping others.</a:t>
            </a:r>
          </a:p>
        </p:txBody>
      </p:sp>
      <p:sp>
        <p:nvSpPr>
          <p:cNvPr id="6" name="Text Placeholder 5">
            <a:extLst>
              <a:ext uri="{FF2B5EF4-FFF2-40B4-BE49-F238E27FC236}">
                <a16:creationId xmlns:a16="http://schemas.microsoft.com/office/drawing/2014/main" id="{F442F16F-DDC0-ED37-8D2A-4773E81B673F}"/>
              </a:ext>
            </a:extLst>
          </p:cNvPr>
          <p:cNvSpPr>
            <a:spLocks noGrp="1"/>
          </p:cNvSpPr>
          <p:nvPr>
            <p:ph type="body" idx="17"/>
          </p:nvPr>
        </p:nvSpPr>
        <p:spPr>
          <a:xfrm>
            <a:off x="660073" y="11144448"/>
            <a:ext cx="8281035" cy="628227"/>
          </a:xfrm>
        </p:spPr>
        <p:txBody>
          <a:bodyPr/>
          <a:lstStyle/>
          <a:p>
            <a:pPr algn="l" rtl="0"/>
            <a:r>
              <a:rPr lang="en-gb" b="1" i="0" u="none" baseline="0"/>
              <a:t>Are you interested in joining our activities? Ask for more information!</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71" y="11901521"/>
            <a:ext cx="8281035" cy="964170"/>
          </a:xfrm>
        </p:spPr>
        <p:txBody>
          <a:bodyPr/>
          <a:lstStyle/>
          <a:p>
            <a:pPr algn="l" rtl="0"/>
            <a:r>
              <a:rPr lang="en-gb" b="1" i="0" u="none" strike="noStrike" baseline="0">
                <a:solidFill>
                  <a:srgbClr val="181818"/>
                </a:solidFill>
                <a:effectLst/>
              </a:rPr>
              <a:t>Contact information: </a:t>
            </a:r>
            <a:r>
              <a:rPr lang="en-gb" b="0" i="0" u="none" strike="noStrike" baseline="0">
                <a:solidFill>
                  <a:srgbClr val="181818"/>
                </a:solidFill>
                <a:effectLst/>
              </a:rPr>
              <a:t>XXXXX</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614418" y="280673"/>
            <a:ext cx="2651125" cy="1047194"/>
          </a:xfrm>
          <a:prstGeom prst="rect">
            <a:avLst/>
          </a:prstGeom>
        </p:spPr>
      </p:pic>
      <p:sp>
        <p:nvSpPr>
          <p:cNvPr id="4" name="Rectangle 3">
            <a:extLst>
              <a:ext uri="{FF2B5EF4-FFF2-40B4-BE49-F238E27FC236}">
                <a16:creationId xmlns:a16="http://schemas.microsoft.com/office/drawing/2014/main" id="{7B7C3D12-9983-49E9-BCB0-C3CB3E31D7CA}"/>
              </a:ext>
            </a:extLst>
          </p:cNvPr>
          <p:cNvSpPr/>
          <p:nvPr/>
        </p:nvSpPr>
        <p:spPr>
          <a:xfrm>
            <a:off x="7111999" y="5960781"/>
            <a:ext cx="2107565" cy="584775"/>
          </a:xfrm>
          <a:prstGeom prst="rect">
            <a:avLst/>
          </a:prstGeom>
          <a:solidFill>
            <a:schemeClr val="accent3">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9" name="TextBox 8">
            <a:extLst>
              <a:ext uri="{FF2B5EF4-FFF2-40B4-BE49-F238E27FC236}">
                <a16:creationId xmlns:a16="http://schemas.microsoft.com/office/drawing/2014/main" id="{18C5994C-D9F8-53C5-12B6-89069DDE764E}"/>
              </a:ext>
            </a:extLst>
          </p:cNvPr>
          <p:cNvSpPr txBox="1"/>
          <p:nvPr/>
        </p:nvSpPr>
        <p:spPr>
          <a:xfrm>
            <a:off x="5196205" y="5960781"/>
            <a:ext cx="4023360" cy="523220"/>
          </a:xfrm>
          <a:prstGeom prst="rect">
            <a:avLst/>
          </a:prstGeom>
          <a:noFill/>
        </p:spPr>
        <p:txBody>
          <a:bodyPr wrap="square" rtlCol="0">
            <a:spAutoFit/>
          </a:bodyPr>
          <a:lstStyle/>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Kaisa Sirén</a:t>
            </a:r>
          </a:p>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The Finnish Red Cross</a:t>
            </a:r>
          </a:p>
        </p:txBody>
      </p:sp>
    </p:spTree>
    <p:extLst>
      <p:ext uri="{BB962C8B-B14F-4D97-AF65-F5344CB8AC3E}">
        <p14:creationId xmlns:p14="http://schemas.microsoft.com/office/powerpoint/2010/main" val="3601063838"/>
      </p:ext>
    </p:extLst>
  </p:cSld>
  <p:clrMapOvr>
    <a:masterClrMapping/>
  </p:clrMapOvr>
</p:sld>
</file>

<file path=ppt/theme/theme1.xml><?xml version="1.0" encoding="utf-8"?>
<a:theme xmlns:a="http://schemas.openxmlformats.org/drawingml/2006/main" name="SPR">
  <a:themeElements>
    <a:clrScheme name="Custom 3">
      <a:dk1>
        <a:srgbClr val="000000"/>
      </a:dk1>
      <a:lt1>
        <a:srgbClr val="FFFFFF"/>
      </a:lt1>
      <a:dk2>
        <a:srgbClr val="C3DFF6"/>
      </a:dk2>
      <a:lt2>
        <a:srgbClr val="56A0D3"/>
      </a:lt2>
      <a:accent1>
        <a:srgbClr val="F00000"/>
      </a:accent1>
      <a:accent2>
        <a:srgbClr val="D7D7D7"/>
      </a:accent2>
      <a:accent3>
        <a:srgbClr val="9F9FA3"/>
      </a:accent3>
      <a:accent4>
        <a:srgbClr val="6D6E70"/>
      </a:accent4>
      <a:accent5>
        <a:srgbClr val="E2D7AC"/>
      </a:accent5>
      <a:accent6>
        <a:srgbClr val="566979"/>
      </a:accent6>
      <a:hlink>
        <a:srgbClr val="004B79"/>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R_Powerpoint_pohja_FI_päivitetty" id="{3CD7FA41-E9AC-2C43-8BFB-180382BD3CE5}" vid="{A0B1B484-304B-9D4D-BC21-B0A943DAE9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SPR</Template>
  <TotalTime>200</TotalTime>
  <Words>162</Words>
  <Application>Microsoft Office PowerPoint</Application>
  <PresentationFormat>A3 Paper (297x420 mm)</PresentationFormat>
  <Paragraphs>8</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SPR</vt:lpstr>
      <vt:lpstr>Join our important volunteer activities!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Kutsu xxx xxx...</dc:title>
  <dc:creator>Salminen Tuuli</dc:creator>
  <cp:lastModifiedBy>Merta Matleena</cp:lastModifiedBy>
  <cp:revision>7</cp:revision>
  <dcterms:created xsi:type="dcterms:W3CDTF">2023-01-19T13:43:15Z</dcterms:created>
  <dcterms:modified xsi:type="dcterms:W3CDTF">2023-11-02T12:03:46Z</dcterms:modified>
</cp:coreProperties>
</file>