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67" r:id="rId2"/>
  </p:sldIdLst>
  <p:sldSz cx="9601200" cy="12801600" type="A3"/>
  <p:notesSz cx="6858000" cy="9144000"/>
  <p:defaultTextStyle>
    <a:defPPr>
      <a:defRPr lang="en-FI"/>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A996"/>
    <a:srgbClr val="7F181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D8736-EBFA-4D7C-AE45-553B9019A221}" v="1" dt="2023-11-02T12:05:16.6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8"/>
    <p:restoredTop sz="96327"/>
  </p:normalViewPr>
  <p:slideViewPr>
    <p:cSldViewPr snapToGrid="0" snapToObjects="1">
      <p:cViewPr varScale="1">
        <p:scale>
          <a:sx n="62" d="100"/>
          <a:sy n="62" d="100"/>
        </p:scale>
        <p:origin x="268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ta Matleena" userId="b35db926-dba4-496e-99e4-a62241188ecf" providerId="ADAL" clId="{BC0D8736-EBFA-4D7C-AE45-553B9019A221}"/>
    <pc:docChg chg="modSld">
      <pc:chgData name="Merta Matleena" userId="b35db926-dba4-496e-99e4-a62241188ecf" providerId="ADAL" clId="{BC0D8736-EBFA-4D7C-AE45-553B9019A221}" dt="2023-11-02T12:05:19.089" v="5" actId="1035"/>
      <pc:docMkLst>
        <pc:docMk/>
      </pc:docMkLst>
      <pc:sldChg chg="modSp mod">
        <pc:chgData name="Merta Matleena" userId="b35db926-dba4-496e-99e4-a62241188ecf" providerId="ADAL" clId="{BC0D8736-EBFA-4D7C-AE45-553B9019A221}" dt="2023-11-02T12:05:19.089" v="5" actId="1035"/>
        <pc:sldMkLst>
          <pc:docMk/>
          <pc:sldMk cId="2524817108" sldId="267"/>
        </pc:sldMkLst>
        <pc:picChg chg="mod">
          <ac:chgData name="Merta Matleena" userId="b35db926-dba4-496e-99e4-a62241188ecf" providerId="ADAL" clId="{BC0D8736-EBFA-4D7C-AE45-553B9019A221}" dt="2023-11-02T12:05:19.089" v="5" actId="1035"/>
          <ac:picMkLst>
            <pc:docMk/>
            <pc:sldMk cId="2524817108" sldId="267"/>
            <ac:picMk id="20" creationId="{AB64DCB0-6528-9E25-578C-B2266234ED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2.11.2023</a:t>
            </a:fld>
            <a:endParaRPr lang="fi-FI"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1221913" rtl="0" eaLnBrk="1" latinLnBrk="0" hangingPunct="1">
      <a:defRPr sz="1604" kern="1200">
        <a:solidFill>
          <a:schemeClr val="tx1"/>
        </a:solidFill>
        <a:latin typeface="+mn-lt"/>
        <a:ea typeface="+mn-ea"/>
        <a:cs typeface="+mn-cs"/>
      </a:defRPr>
    </a:lvl1pPr>
    <a:lvl2pPr marL="610956" algn="l" defTabSz="1221913" rtl="0" eaLnBrk="1" latinLnBrk="0" hangingPunct="1">
      <a:defRPr sz="1604" kern="1200">
        <a:solidFill>
          <a:schemeClr val="tx1"/>
        </a:solidFill>
        <a:latin typeface="+mn-lt"/>
        <a:ea typeface="+mn-ea"/>
        <a:cs typeface="+mn-cs"/>
      </a:defRPr>
    </a:lvl2pPr>
    <a:lvl3pPr marL="1221913" algn="l" defTabSz="1221913" rtl="0" eaLnBrk="1" latinLnBrk="0" hangingPunct="1">
      <a:defRPr sz="1604" kern="1200">
        <a:solidFill>
          <a:schemeClr val="tx1"/>
        </a:solidFill>
        <a:latin typeface="+mn-lt"/>
        <a:ea typeface="+mn-ea"/>
        <a:cs typeface="+mn-cs"/>
      </a:defRPr>
    </a:lvl3pPr>
    <a:lvl4pPr marL="1832869" algn="l" defTabSz="1221913" rtl="0" eaLnBrk="1" latinLnBrk="0" hangingPunct="1">
      <a:defRPr sz="1604" kern="1200">
        <a:solidFill>
          <a:schemeClr val="tx1"/>
        </a:solidFill>
        <a:latin typeface="+mn-lt"/>
        <a:ea typeface="+mn-ea"/>
        <a:cs typeface="+mn-cs"/>
      </a:defRPr>
    </a:lvl4pPr>
    <a:lvl5pPr marL="2443825" algn="l" defTabSz="1221913" rtl="0" eaLnBrk="1" latinLnBrk="0" hangingPunct="1">
      <a:defRPr sz="1604" kern="1200">
        <a:solidFill>
          <a:schemeClr val="tx1"/>
        </a:solidFill>
        <a:latin typeface="+mn-lt"/>
        <a:ea typeface="+mn-ea"/>
        <a:cs typeface="+mn-cs"/>
      </a:defRPr>
    </a:lvl5pPr>
    <a:lvl6pPr marL="3054782" algn="l" defTabSz="1221913" rtl="0" eaLnBrk="1" latinLnBrk="0" hangingPunct="1">
      <a:defRPr sz="1604" kern="1200">
        <a:solidFill>
          <a:schemeClr val="tx1"/>
        </a:solidFill>
        <a:latin typeface="+mn-lt"/>
        <a:ea typeface="+mn-ea"/>
        <a:cs typeface="+mn-cs"/>
      </a:defRPr>
    </a:lvl6pPr>
    <a:lvl7pPr marL="3665738" algn="l" defTabSz="1221913" rtl="0" eaLnBrk="1" latinLnBrk="0" hangingPunct="1">
      <a:defRPr sz="1604" kern="1200">
        <a:solidFill>
          <a:schemeClr val="tx1"/>
        </a:solidFill>
        <a:latin typeface="+mn-lt"/>
        <a:ea typeface="+mn-ea"/>
        <a:cs typeface="+mn-cs"/>
      </a:defRPr>
    </a:lvl7pPr>
    <a:lvl8pPr marL="4276695" algn="l" defTabSz="1221913" rtl="0" eaLnBrk="1" latinLnBrk="0" hangingPunct="1">
      <a:defRPr sz="1604" kern="1200">
        <a:solidFill>
          <a:schemeClr val="tx1"/>
        </a:solidFill>
        <a:latin typeface="+mn-lt"/>
        <a:ea typeface="+mn-ea"/>
        <a:cs typeface="+mn-cs"/>
      </a:defRPr>
    </a:lvl8pPr>
    <a:lvl9pPr marL="4887651" algn="l" defTabSz="1221913" rtl="0" eaLnBrk="1" latinLnBrk="0" hangingPunct="1">
      <a:defRPr sz="160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2BBB6685-F9AF-05E4-F1CF-CAA13F2C3732}"/>
              </a:ext>
            </a:extLst>
          </p:cNvPr>
          <p:cNvSpPr>
            <a:spLocks noGrp="1"/>
          </p:cNvSpPr>
          <p:nvPr>
            <p:ph type="pic" sz="quarter" idx="16"/>
          </p:nvPr>
        </p:nvSpPr>
        <p:spPr>
          <a:xfrm>
            <a:off x="351154" y="295422"/>
            <a:ext cx="8898890" cy="6664504"/>
          </a:xfrm>
        </p:spPr>
        <p:txBody>
          <a:bodyPr/>
          <a:lstStyle/>
          <a:p>
            <a:endParaRPr lang="fi-FI"/>
          </a:p>
        </p:txBody>
      </p:sp>
      <p:sp>
        <p:nvSpPr>
          <p:cNvPr id="6" name="Title 1">
            <a:extLst>
              <a:ext uri="{FF2B5EF4-FFF2-40B4-BE49-F238E27FC236}">
                <a16:creationId xmlns:a16="http://schemas.microsoft.com/office/drawing/2014/main" id="{BE3D4DA9-823C-EE46-BAF1-CF5E874170F6}"/>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8" name="Text Placeholder 2">
            <a:extLst>
              <a:ext uri="{FF2B5EF4-FFF2-40B4-BE49-F238E27FC236}">
                <a16:creationId xmlns:a16="http://schemas.microsoft.com/office/drawing/2014/main" id="{E3192362-4E5D-87C0-47A9-72E5541EA57A}"/>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6B9F92C-F499-5CC9-3566-C27A73D99B2F}"/>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D3966FB3-4FCC-1497-4A86-6E75B8BEEED9}"/>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E9D79418-A049-1308-25C8-16A24D715A4C}"/>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Text&#10;&#10;Description automatically generated with medium confidence">
            <a:extLst>
              <a:ext uri="{FF2B5EF4-FFF2-40B4-BE49-F238E27FC236}">
                <a16:creationId xmlns:a16="http://schemas.microsoft.com/office/drawing/2014/main" id="{215AEE49-F2E6-EFF1-0CEA-64CD8B12527D}"/>
              </a:ext>
            </a:extLst>
          </p:cNvPr>
          <p:cNvPicPr>
            <a:picLocks noChangeAspect="1"/>
          </p:cNvPicPr>
          <p:nvPr userDrawn="1"/>
        </p:nvPicPr>
        <p:blipFill>
          <a:blip r:embed="rId2">
            <a:alphaModFix/>
          </a:blip>
          <a:stretch>
            <a:fillRect/>
          </a:stretch>
        </p:blipFill>
        <p:spPr>
          <a:xfrm>
            <a:off x="6598920" y="295422"/>
            <a:ext cx="2651125" cy="1203672"/>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KSTI">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609D3590-3136-69AA-39A4-7DC1F3F4DD26}"/>
              </a:ext>
            </a:extLst>
          </p:cNvPr>
          <p:cNvSpPr>
            <a:spLocks noGrp="1"/>
          </p:cNvSpPr>
          <p:nvPr>
            <p:ph type="pic" sz="quarter" idx="16"/>
          </p:nvPr>
        </p:nvSpPr>
        <p:spPr>
          <a:xfrm>
            <a:off x="351155" y="295422"/>
            <a:ext cx="8898890" cy="6664504"/>
          </a:xfrm>
        </p:spPr>
        <p:txBody>
          <a:bodyPr/>
          <a:lstStyle/>
          <a:p>
            <a:endParaRPr lang="fi-FI"/>
          </a:p>
        </p:txBody>
      </p:sp>
      <p:sp>
        <p:nvSpPr>
          <p:cNvPr id="8" name="Title 1">
            <a:extLst>
              <a:ext uri="{FF2B5EF4-FFF2-40B4-BE49-F238E27FC236}">
                <a16:creationId xmlns:a16="http://schemas.microsoft.com/office/drawing/2014/main" id="{5EC4E789-6482-A519-4F22-E35A6121D08E}"/>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9" name="Text Placeholder 2">
            <a:extLst>
              <a:ext uri="{FF2B5EF4-FFF2-40B4-BE49-F238E27FC236}">
                <a16:creationId xmlns:a16="http://schemas.microsoft.com/office/drawing/2014/main" id="{90D05CF4-93E5-036E-ACF2-4F8212E04FF3}"/>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211C2A3-3789-0AB1-A330-7119FB39EE72}"/>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AB11EF79-2DEB-E29D-E6EF-177597B55E08}"/>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B35283EF-AFB4-B2A6-8F96-F10107C6FAC7}"/>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Logo&#10;&#10;Description automatically generated with low confidence">
            <a:extLst>
              <a:ext uri="{FF2B5EF4-FFF2-40B4-BE49-F238E27FC236}">
                <a16:creationId xmlns:a16="http://schemas.microsoft.com/office/drawing/2014/main" id="{70E0A5A8-2217-DC9B-EBFA-9BEBE3620668}"/>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6832786" y="295420"/>
            <a:ext cx="2417260" cy="1202541"/>
          </a:xfrm>
          <a:prstGeom prst="rect">
            <a:avLst/>
          </a:prstGeom>
        </p:spPr>
      </p:pic>
    </p:spTree>
    <p:extLst>
      <p:ext uri="{BB962C8B-B14F-4D97-AF65-F5344CB8AC3E}">
        <p14:creationId xmlns:p14="http://schemas.microsoft.com/office/powerpoint/2010/main" val="39900979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660084" y="3407833"/>
            <a:ext cx="8281035" cy="8122498"/>
          </a:xfrm>
          <a:prstGeom prst="rect">
            <a:avLst/>
          </a:prstGeom>
        </p:spPr>
        <p:txBody>
          <a:bodyPr vert="horz" lIns="91440" tIns="45720" rIns="91440" bIns="4572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660084" y="681570"/>
            <a:ext cx="8281035" cy="2474384"/>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64" r:id="rId1"/>
    <p:sldLayoutId id="2147483667" r:id="rId2"/>
  </p:sldLayoutIdLst>
  <p:txStyles>
    <p:titleStyle>
      <a:lvl1pPr algn="l" defTabSz="664687" rtl="0" eaLnBrk="1" latinLnBrk="0" hangingPunct="1">
        <a:lnSpc>
          <a:spcPct val="90000"/>
        </a:lnSpc>
        <a:spcBef>
          <a:spcPct val="0"/>
        </a:spcBef>
        <a:buNone/>
        <a:defRPr sz="3198" b="1" i="0" kern="1200">
          <a:solidFill>
            <a:schemeClr val="tx1"/>
          </a:solidFill>
          <a:latin typeface="Arial" panose="020B0604020202020204" pitchFamily="34" charset="0"/>
          <a:ea typeface="+mj-ea"/>
          <a:cs typeface="Arial" panose="020B0604020202020204" pitchFamily="34" charset="0"/>
        </a:defRPr>
      </a:lvl1pPr>
    </p:titleStyle>
    <p:bodyStyle>
      <a:lvl1pPr marL="166172" indent="-166172" algn="l" defTabSz="664687" rtl="0" eaLnBrk="1" latinLnBrk="0" hangingPunct="1">
        <a:lnSpc>
          <a:spcPct val="100000"/>
        </a:lnSpc>
        <a:spcBef>
          <a:spcPts val="728"/>
        </a:spcBef>
        <a:buFont typeface="Arial" panose="020B0604020202020204" pitchFamily="34" charset="0"/>
        <a:buChar char="•"/>
        <a:defRPr sz="2035" b="0" i="0" kern="1200">
          <a:solidFill>
            <a:schemeClr val="tx1"/>
          </a:solidFill>
          <a:latin typeface="Arial" panose="020B0604020202020204" pitchFamily="34" charset="0"/>
          <a:ea typeface="+mn-ea"/>
          <a:cs typeface="Arial" panose="020B0604020202020204" pitchFamily="34" charset="0"/>
        </a:defRPr>
      </a:lvl1pPr>
      <a:lvl2pPr marL="498516" indent="-166172" algn="l" defTabSz="664687" rtl="0" eaLnBrk="1" latinLnBrk="0" hangingPunct="1">
        <a:lnSpc>
          <a:spcPct val="100000"/>
        </a:lnSpc>
        <a:spcBef>
          <a:spcPts val="363"/>
        </a:spcBef>
        <a:buFont typeface="Arial" panose="020B0604020202020204" pitchFamily="34" charset="0"/>
        <a:buChar char="•"/>
        <a:defRPr sz="1745" b="0" i="0" kern="1200">
          <a:solidFill>
            <a:schemeClr val="tx1"/>
          </a:solidFill>
          <a:latin typeface="Arial" panose="020B0604020202020204" pitchFamily="34" charset="0"/>
          <a:ea typeface="+mn-ea"/>
          <a:cs typeface="Arial" panose="020B0604020202020204" pitchFamily="34" charset="0"/>
        </a:defRPr>
      </a:lvl2pPr>
      <a:lvl3pPr marL="830860" indent="-166172" algn="l" defTabSz="664687" rtl="0" eaLnBrk="1" latinLnBrk="0" hangingPunct="1">
        <a:lnSpc>
          <a:spcPct val="100000"/>
        </a:lnSpc>
        <a:spcBef>
          <a:spcPts val="363"/>
        </a:spcBef>
        <a:buFont typeface="Arial" panose="020B0604020202020204" pitchFamily="34" charset="0"/>
        <a:buChar char="•"/>
        <a:defRPr sz="1454" b="0" i="0" kern="1200">
          <a:solidFill>
            <a:schemeClr val="tx1"/>
          </a:solidFill>
          <a:latin typeface="Arial" panose="020B0604020202020204" pitchFamily="34" charset="0"/>
          <a:ea typeface="+mn-ea"/>
          <a:cs typeface="Arial" panose="020B0604020202020204" pitchFamily="34" charset="0"/>
        </a:defRPr>
      </a:lvl3pPr>
      <a:lvl4pPr marL="1163203"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4pPr>
      <a:lvl5pPr marL="1495546"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5pPr>
      <a:lvl6pPr marL="1827890"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6pPr>
      <a:lvl7pPr marL="2160233"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7pPr>
      <a:lvl8pPr marL="2492577"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8pPr>
      <a:lvl9pPr marL="2824921"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9pPr>
    </p:bodyStyle>
    <p:otherStyle>
      <a:defPPr>
        <a:defRPr lang="en-FI"/>
      </a:defPPr>
      <a:lvl1pPr marL="0" algn="l" defTabSz="664687" rtl="0" eaLnBrk="1" latinLnBrk="0" hangingPunct="1">
        <a:defRPr sz="1309" kern="1200">
          <a:solidFill>
            <a:schemeClr val="tx1"/>
          </a:solidFill>
          <a:latin typeface="+mn-lt"/>
          <a:ea typeface="+mn-ea"/>
          <a:cs typeface="+mn-cs"/>
        </a:defRPr>
      </a:lvl1pPr>
      <a:lvl2pPr marL="332343" algn="l" defTabSz="664687" rtl="0" eaLnBrk="1" latinLnBrk="0" hangingPunct="1">
        <a:defRPr sz="1309" kern="1200">
          <a:solidFill>
            <a:schemeClr val="tx1"/>
          </a:solidFill>
          <a:latin typeface="+mn-lt"/>
          <a:ea typeface="+mn-ea"/>
          <a:cs typeface="+mn-cs"/>
        </a:defRPr>
      </a:lvl2pPr>
      <a:lvl3pPr marL="664687" algn="l" defTabSz="664687" rtl="0" eaLnBrk="1" latinLnBrk="0" hangingPunct="1">
        <a:defRPr sz="1309" kern="1200">
          <a:solidFill>
            <a:schemeClr val="tx1"/>
          </a:solidFill>
          <a:latin typeface="+mn-lt"/>
          <a:ea typeface="+mn-ea"/>
          <a:cs typeface="+mn-cs"/>
        </a:defRPr>
      </a:lvl3pPr>
      <a:lvl4pPr marL="997030" algn="l" defTabSz="664687" rtl="0" eaLnBrk="1" latinLnBrk="0" hangingPunct="1">
        <a:defRPr sz="1309" kern="1200">
          <a:solidFill>
            <a:schemeClr val="tx1"/>
          </a:solidFill>
          <a:latin typeface="+mn-lt"/>
          <a:ea typeface="+mn-ea"/>
          <a:cs typeface="+mn-cs"/>
        </a:defRPr>
      </a:lvl4pPr>
      <a:lvl5pPr marL="1329375" algn="l" defTabSz="664687" rtl="0" eaLnBrk="1" latinLnBrk="0" hangingPunct="1">
        <a:defRPr sz="1309" kern="1200">
          <a:solidFill>
            <a:schemeClr val="tx1"/>
          </a:solidFill>
          <a:latin typeface="+mn-lt"/>
          <a:ea typeface="+mn-ea"/>
          <a:cs typeface="+mn-cs"/>
        </a:defRPr>
      </a:lvl5pPr>
      <a:lvl6pPr marL="1661718" algn="l" defTabSz="664687" rtl="0" eaLnBrk="1" latinLnBrk="0" hangingPunct="1">
        <a:defRPr sz="1309" kern="1200">
          <a:solidFill>
            <a:schemeClr val="tx1"/>
          </a:solidFill>
          <a:latin typeface="+mn-lt"/>
          <a:ea typeface="+mn-ea"/>
          <a:cs typeface="+mn-cs"/>
        </a:defRPr>
      </a:lvl6pPr>
      <a:lvl7pPr marL="1994062" algn="l" defTabSz="664687" rtl="0" eaLnBrk="1" latinLnBrk="0" hangingPunct="1">
        <a:defRPr sz="1309" kern="1200">
          <a:solidFill>
            <a:schemeClr val="tx1"/>
          </a:solidFill>
          <a:latin typeface="+mn-lt"/>
          <a:ea typeface="+mn-ea"/>
          <a:cs typeface="+mn-cs"/>
        </a:defRPr>
      </a:lvl7pPr>
      <a:lvl8pPr marL="2326405" algn="l" defTabSz="664687" rtl="0" eaLnBrk="1" latinLnBrk="0" hangingPunct="1">
        <a:defRPr sz="1309" kern="1200">
          <a:solidFill>
            <a:schemeClr val="tx1"/>
          </a:solidFill>
          <a:latin typeface="+mn-lt"/>
          <a:ea typeface="+mn-ea"/>
          <a:cs typeface="+mn-cs"/>
        </a:defRPr>
      </a:lvl8pPr>
      <a:lvl9pPr marL="2658748" algn="l" defTabSz="664687" rtl="0" eaLnBrk="1" latinLnBrk="0" hangingPunct="1">
        <a:defRPr sz="13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a:blip r:embed="rId2"/>
          <a:srcRect l="3018" r="3018"/>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0" y="7038463"/>
            <a:ext cx="8281035" cy="809839"/>
          </a:xfrm>
        </p:spPr>
        <p:txBody>
          <a:bodyPr/>
          <a:lstStyle/>
          <a:p>
            <a:pPr algn="l" rtl="0"/>
            <a:r>
              <a:rPr lang="en-gb" b="1" i="0" u="none" baseline="0"/>
              <a:t>Come and find out more about Red Cross activities!</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180402"/>
            <a:ext cx="8281035" cy="1515794"/>
          </a:xfrm>
        </p:spPr>
        <p:txBody>
          <a:bodyPr/>
          <a:lstStyle/>
          <a:p>
            <a:pPr algn="l" rtl="0"/>
            <a:r>
              <a:rPr lang="en-gb" b="0" i="0" u="none" baseline="0"/>
              <a:t>Want to do good in great company? Did you know that the Red Cross also has activities in </a:t>
            </a:r>
            <a:r>
              <a:rPr lang="en-gb" b="0" i="0" u="none" baseline="0">
                <a:highlight>
                  <a:srgbClr val="FFFF00"/>
                </a:highlight>
              </a:rPr>
              <a:t>XXXmunicipality</a:t>
            </a:r>
            <a:r>
              <a:rPr lang="en-gb" b="0" i="0" u="none" baseline="0"/>
              <a:t>? You are very welcome to join our activities – we could use your help!</a:t>
            </a:r>
          </a:p>
          <a:p>
            <a:endParaRPr lang="en-gb" noProof="1"/>
          </a:p>
          <a:p>
            <a:pPr algn="l" rtl="0"/>
            <a:r>
              <a:rPr lang="en-gb" b="0" i="0" u="none" baseline="0"/>
              <a:t>We are organising an introductory evening where you can learn about the activities organised by the </a:t>
            </a:r>
            <a:r>
              <a:rPr lang="en-gb" b="0" i="0" u="none" baseline="0">
                <a:highlight>
                  <a:srgbClr val="FFFF00"/>
                </a:highlight>
              </a:rPr>
              <a:t>XXX</a:t>
            </a:r>
            <a:r>
              <a:rPr lang="en-gb" b="0" i="0" u="none" baseline="0"/>
              <a:t> branch of the Red Cross. Come and hear about all the things you can do at the Red Cross. You can join the activities even if you are not fluent in Finnish or Swedish.</a:t>
            </a:r>
          </a:p>
        </p:txBody>
      </p:sp>
      <p:sp>
        <p:nvSpPr>
          <p:cNvPr id="4" name="Text Placeholder 3">
            <a:extLst>
              <a:ext uri="{FF2B5EF4-FFF2-40B4-BE49-F238E27FC236}">
                <a16:creationId xmlns:a16="http://schemas.microsoft.com/office/drawing/2014/main" id="{6C968924-C8D9-1C2E-E153-27AB97466E4E}"/>
              </a:ext>
            </a:extLst>
          </p:cNvPr>
          <p:cNvSpPr>
            <a:spLocks noGrp="1"/>
          </p:cNvSpPr>
          <p:nvPr>
            <p:ph type="body" idx="15"/>
          </p:nvPr>
        </p:nvSpPr>
        <p:spPr>
          <a:xfrm>
            <a:off x="660067" y="10767575"/>
            <a:ext cx="8281035" cy="628227"/>
          </a:xfrm>
        </p:spPr>
        <p:txBody>
          <a:bodyPr/>
          <a:lstStyle/>
          <a:p>
            <a:pPr algn="l" rtl="0"/>
            <a:r>
              <a:rPr lang="en-gb" b="1" i="0" u="none" baseline="0"/>
              <a:t>Date and location: xx Month xxxx</a:t>
            </a:r>
          </a:p>
          <a:p>
            <a:pPr algn="l" rtl="0"/>
            <a:r>
              <a:rPr lang="en-gb" b="1" i="0" u="none" baseline="0"/>
              <a:t>Contact person: xxxx, telephone number, e-mail</a:t>
            </a:r>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73" y="11533739"/>
            <a:ext cx="8281035" cy="628227"/>
          </a:xfrm>
        </p:spPr>
        <p:txBody>
          <a:bodyPr/>
          <a:lstStyle/>
          <a:p>
            <a:pPr algn="l" rtl="0"/>
            <a:r>
              <a:rPr lang="en-gb" b="1" i="0" u="none" baseline="0" dirty="0"/>
              <a:t>Welcome!</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73" y="12174888"/>
            <a:ext cx="8281035" cy="964170"/>
          </a:xfrm>
        </p:spPr>
        <p:txBody>
          <a:bodyPr/>
          <a:lstStyle/>
          <a:p>
            <a:pPr algn="l" rtl="0"/>
            <a:r>
              <a:rPr lang="en-gb" b="0" i="0" u="none" strike="noStrike" baseline="0" dirty="0">
                <a:solidFill>
                  <a:srgbClr val="181818"/>
                </a:solidFill>
                <a:effectLst/>
              </a:rPr>
              <a:t>Organiser: The XX branch of the Finnish Red Cross</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598920" y="296171"/>
            <a:ext cx="2651125" cy="1047194"/>
          </a:xfrm>
          <a:prstGeom prst="rect">
            <a:avLst/>
          </a:prstGeom>
        </p:spPr>
      </p:pic>
      <p:sp>
        <p:nvSpPr>
          <p:cNvPr id="8" name="Rectangle 7">
            <a:extLst>
              <a:ext uri="{FF2B5EF4-FFF2-40B4-BE49-F238E27FC236}">
                <a16:creationId xmlns:a16="http://schemas.microsoft.com/office/drawing/2014/main" id="{BB6EE527-8521-86B3-D379-E2A15CF5D92F}"/>
              </a:ext>
            </a:extLst>
          </p:cNvPr>
          <p:cNvSpPr/>
          <p:nvPr/>
        </p:nvSpPr>
        <p:spPr>
          <a:xfrm>
            <a:off x="7101840" y="5967084"/>
            <a:ext cx="2036444" cy="500860"/>
          </a:xfrm>
          <a:prstGeom prst="rect">
            <a:avLst/>
          </a:prstGeom>
          <a:solidFill>
            <a:schemeClr val="accent2">
              <a:lumMod val="5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9" name="TextBox 8">
            <a:extLst>
              <a:ext uri="{FF2B5EF4-FFF2-40B4-BE49-F238E27FC236}">
                <a16:creationId xmlns:a16="http://schemas.microsoft.com/office/drawing/2014/main" id="{18C5994C-D9F8-53C5-12B6-89069DDE764E}"/>
              </a:ext>
            </a:extLst>
          </p:cNvPr>
          <p:cNvSpPr txBox="1"/>
          <p:nvPr/>
        </p:nvSpPr>
        <p:spPr>
          <a:xfrm>
            <a:off x="5628639" y="5967084"/>
            <a:ext cx="3509645" cy="523220"/>
          </a:xfrm>
          <a:prstGeom prst="rect">
            <a:avLst/>
          </a:prstGeom>
          <a:noFill/>
        </p:spPr>
        <p:txBody>
          <a:bodyPr wrap="square" rtlCol="0">
            <a:spAutoFit/>
          </a:bodyPr>
          <a:lstStyle/>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Kaisa Sirén</a:t>
            </a:r>
          </a:p>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2524817108"/>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_Powerpoint_pohja_FI_päivitetty" id="{3CD7FA41-E9AC-2C43-8BFB-180382BD3CE5}" vid="{A0B1B484-304B-9D4D-BC21-B0A943DAE9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SPR</Template>
  <TotalTime>170</TotalTime>
  <Words>136</Words>
  <Application>Microsoft Office PowerPoint</Application>
  <PresentationFormat>A3 Paper (297x420 mm)</PresentationFormat>
  <Paragraphs>10</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SPR</vt:lpstr>
      <vt:lpstr>Come and find out more about Red Cross 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Kutsu xxx xxx...</dc:title>
  <dc:creator>Salminen Tuuli</dc:creator>
  <cp:lastModifiedBy>Merta Matleena</cp:lastModifiedBy>
  <cp:revision>6</cp:revision>
  <dcterms:created xsi:type="dcterms:W3CDTF">2023-01-19T13:43:15Z</dcterms:created>
  <dcterms:modified xsi:type="dcterms:W3CDTF">2023-11-02T12:05:23Z</dcterms:modified>
</cp:coreProperties>
</file>