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67" r:id="rId2"/>
    <p:sldId id="266" r:id="rId3"/>
  </p:sldIdLst>
  <p:sldSz cx="9601200" cy="12801600" type="A3"/>
  <p:notesSz cx="6858000" cy="9144000"/>
  <p:defaultTextStyle>
    <a:defPPr>
      <a:defRPr lang="en-FI"/>
    </a:defPPr>
    <a:lvl1pPr marL="0" algn="l" defTabSz="1221913" rtl="0" eaLnBrk="1" latinLnBrk="0" hangingPunct="1">
      <a:defRPr sz="2405" kern="1200">
        <a:solidFill>
          <a:schemeClr val="tx1"/>
        </a:solidFill>
        <a:latin typeface="+mn-lt"/>
        <a:ea typeface="+mn-ea"/>
        <a:cs typeface="+mn-cs"/>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A996"/>
    <a:srgbClr val="7F181B"/>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C02E38-959D-4858-AFFD-76297849AFA4}" v="2" dt="2023-11-02T11:57:42.3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8"/>
    <p:restoredTop sz="96327"/>
  </p:normalViewPr>
  <p:slideViewPr>
    <p:cSldViewPr snapToGrid="0" snapToObjects="1">
      <p:cViewPr varScale="1">
        <p:scale>
          <a:sx n="62" d="100"/>
          <a:sy n="62" d="100"/>
        </p:scale>
        <p:origin x="268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ta Matleena" userId="b35db926-dba4-496e-99e4-a62241188ecf" providerId="ADAL" clId="{6EC02E38-959D-4858-AFFD-76297849AFA4}"/>
    <pc:docChg chg="modSld">
      <pc:chgData name="Merta Matleena" userId="b35db926-dba4-496e-99e4-a62241188ecf" providerId="ADAL" clId="{6EC02E38-959D-4858-AFFD-76297849AFA4}" dt="2023-11-02T11:57:47.583" v="14" actId="1038"/>
      <pc:docMkLst>
        <pc:docMk/>
      </pc:docMkLst>
      <pc:sldChg chg="modSp mod">
        <pc:chgData name="Merta Matleena" userId="b35db926-dba4-496e-99e4-a62241188ecf" providerId="ADAL" clId="{6EC02E38-959D-4858-AFFD-76297849AFA4}" dt="2023-11-02T11:57:47.583" v="14" actId="1038"/>
        <pc:sldMkLst>
          <pc:docMk/>
          <pc:sldMk cId="3601063838" sldId="266"/>
        </pc:sldMkLst>
        <pc:picChg chg="mod">
          <ac:chgData name="Merta Matleena" userId="b35db926-dba4-496e-99e4-a62241188ecf" providerId="ADAL" clId="{6EC02E38-959D-4858-AFFD-76297849AFA4}" dt="2023-11-02T11:57:47.583" v="14" actId="1038"/>
          <ac:picMkLst>
            <pc:docMk/>
            <pc:sldMk cId="3601063838" sldId="266"/>
            <ac:picMk id="20" creationId="{AB64DCB0-6528-9E25-578C-B2266234ED57}"/>
          </ac:picMkLst>
        </pc:picChg>
      </pc:sldChg>
      <pc:sldChg chg="modSp mod">
        <pc:chgData name="Merta Matleena" userId="b35db926-dba4-496e-99e4-a62241188ecf" providerId="ADAL" clId="{6EC02E38-959D-4858-AFFD-76297849AFA4}" dt="2023-11-02T11:57:27.744" v="6" actId="1035"/>
        <pc:sldMkLst>
          <pc:docMk/>
          <pc:sldMk cId="2524817108" sldId="267"/>
        </pc:sldMkLst>
        <pc:picChg chg="mod">
          <ac:chgData name="Merta Matleena" userId="b35db926-dba4-496e-99e4-a62241188ecf" providerId="ADAL" clId="{6EC02E38-959D-4858-AFFD-76297849AFA4}" dt="2023-11-02T11:57:27.744" v="6" actId="1035"/>
          <ac:picMkLst>
            <pc:docMk/>
            <pc:sldMk cId="2524817108" sldId="267"/>
            <ac:picMk id="20" creationId="{AB64DCB0-6528-9E25-578C-B2266234ED5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86ED7-E594-284A-BCB0-7DD2E0F5F816}" type="datetimeFigureOut">
              <a:rPr lang="fi-FI" smtClean="0"/>
              <a:t>2.11.2023</a:t>
            </a:fld>
            <a:endParaRPr lang="fi-FI"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fi-F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1C9AF-C8A2-E248-9C2D-AAFE8E0C60B5}" type="slidenum">
              <a:rPr lang="fi-FI" smtClean="0"/>
              <a:t>‹#›</a:t>
            </a:fld>
            <a:endParaRPr lang="fi-FI" dirty="0"/>
          </a:p>
        </p:txBody>
      </p:sp>
    </p:spTree>
    <p:extLst>
      <p:ext uri="{BB962C8B-B14F-4D97-AF65-F5344CB8AC3E}">
        <p14:creationId xmlns:p14="http://schemas.microsoft.com/office/powerpoint/2010/main" val="3630937258"/>
      </p:ext>
    </p:extLst>
  </p:cSld>
  <p:clrMap bg1="lt1" tx1="dk1" bg2="lt2" tx2="dk2" accent1="accent1" accent2="accent2" accent3="accent3" accent4="accent4" accent5="accent5" accent6="accent6" hlink="hlink" folHlink="folHlink"/>
  <p:notesStyle>
    <a:lvl1pPr marL="0" algn="l" defTabSz="1221913" rtl="0" eaLnBrk="1" latinLnBrk="0" hangingPunct="1">
      <a:defRPr sz="1604" kern="1200">
        <a:solidFill>
          <a:schemeClr val="tx1"/>
        </a:solidFill>
        <a:latin typeface="+mn-lt"/>
        <a:ea typeface="+mn-ea"/>
        <a:cs typeface="+mn-cs"/>
      </a:defRPr>
    </a:lvl1pPr>
    <a:lvl2pPr marL="610956" algn="l" defTabSz="1221913" rtl="0" eaLnBrk="1" latinLnBrk="0" hangingPunct="1">
      <a:defRPr sz="1604" kern="1200">
        <a:solidFill>
          <a:schemeClr val="tx1"/>
        </a:solidFill>
        <a:latin typeface="+mn-lt"/>
        <a:ea typeface="+mn-ea"/>
        <a:cs typeface="+mn-cs"/>
      </a:defRPr>
    </a:lvl2pPr>
    <a:lvl3pPr marL="1221913" algn="l" defTabSz="1221913" rtl="0" eaLnBrk="1" latinLnBrk="0" hangingPunct="1">
      <a:defRPr sz="1604" kern="1200">
        <a:solidFill>
          <a:schemeClr val="tx1"/>
        </a:solidFill>
        <a:latin typeface="+mn-lt"/>
        <a:ea typeface="+mn-ea"/>
        <a:cs typeface="+mn-cs"/>
      </a:defRPr>
    </a:lvl3pPr>
    <a:lvl4pPr marL="1832869" algn="l" defTabSz="1221913" rtl="0" eaLnBrk="1" latinLnBrk="0" hangingPunct="1">
      <a:defRPr sz="1604" kern="1200">
        <a:solidFill>
          <a:schemeClr val="tx1"/>
        </a:solidFill>
        <a:latin typeface="+mn-lt"/>
        <a:ea typeface="+mn-ea"/>
        <a:cs typeface="+mn-cs"/>
      </a:defRPr>
    </a:lvl4pPr>
    <a:lvl5pPr marL="2443825" algn="l" defTabSz="1221913" rtl="0" eaLnBrk="1" latinLnBrk="0" hangingPunct="1">
      <a:defRPr sz="1604" kern="1200">
        <a:solidFill>
          <a:schemeClr val="tx1"/>
        </a:solidFill>
        <a:latin typeface="+mn-lt"/>
        <a:ea typeface="+mn-ea"/>
        <a:cs typeface="+mn-cs"/>
      </a:defRPr>
    </a:lvl5pPr>
    <a:lvl6pPr marL="3054782" algn="l" defTabSz="1221913" rtl="0" eaLnBrk="1" latinLnBrk="0" hangingPunct="1">
      <a:defRPr sz="1604" kern="1200">
        <a:solidFill>
          <a:schemeClr val="tx1"/>
        </a:solidFill>
        <a:latin typeface="+mn-lt"/>
        <a:ea typeface="+mn-ea"/>
        <a:cs typeface="+mn-cs"/>
      </a:defRPr>
    </a:lvl6pPr>
    <a:lvl7pPr marL="3665738" algn="l" defTabSz="1221913" rtl="0" eaLnBrk="1" latinLnBrk="0" hangingPunct="1">
      <a:defRPr sz="1604" kern="1200">
        <a:solidFill>
          <a:schemeClr val="tx1"/>
        </a:solidFill>
        <a:latin typeface="+mn-lt"/>
        <a:ea typeface="+mn-ea"/>
        <a:cs typeface="+mn-cs"/>
      </a:defRPr>
    </a:lvl7pPr>
    <a:lvl8pPr marL="4276695" algn="l" defTabSz="1221913" rtl="0" eaLnBrk="1" latinLnBrk="0" hangingPunct="1">
      <a:defRPr sz="1604" kern="1200">
        <a:solidFill>
          <a:schemeClr val="tx1"/>
        </a:solidFill>
        <a:latin typeface="+mn-lt"/>
        <a:ea typeface="+mn-ea"/>
        <a:cs typeface="+mn-cs"/>
      </a:defRPr>
    </a:lvl8pPr>
    <a:lvl9pPr marL="4887651" algn="l" defTabSz="1221913" rtl="0" eaLnBrk="1" latinLnBrk="0" hangingPunct="1">
      <a:defRPr sz="160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2BBB6685-F9AF-05E4-F1CF-CAA13F2C3732}"/>
              </a:ext>
            </a:extLst>
          </p:cNvPr>
          <p:cNvSpPr>
            <a:spLocks noGrp="1"/>
          </p:cNvSpPr>
          <p:nvPr>
            <p:ph type="pic" sz="quarter" idx="16"/>
          </p:nvPr>
        </p:nvSpPr>
        <p:spPr>
          <a:xfrm>
            <a:off x="351154" y="295422"/>
            <a:ext cx="8898890" cy="6664504"/>
          </a:xfrm>
        </p:spPr>
        <p:txBody>
          <a:bodyPr/>
          <a:lstStyle/>
          <a:p>
            <a:endParaRPr lang="fi-FI"/>
          </a:p>
        </p:txBody>
      </p:sp>
      <p:sp>
        <p:nvSpPr>
          <p:cNvPr id="6" name="Title 1">
            <a:extLst>
              <a:ext uri="{FF2B5EF4-FFF2-40B4-BE49-F238E27FC236}">
                <a16:creationId xmlns:a16="http://schemas.microsoft.com/office/drawing/2014/main" id="{BE3D4DA9-823C-EE46-BAF1-CF5E874170F6}"/>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8" name="Text Placeholder 2">
            <a:extLst>
              <a:ext uri="{FF2B5EF4-FFF2-40B4-BE49-F238E27FC236}">
                <a16:creationId xmlns:a16="http://schemas.microsoft.com/office/drawing/2014/main" id="{E3192362-4E5D-87C0-47A9-72E5541EA57A}"/>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6B9F92C-F499-5CC9-3566-C27A73D99B2F}"/>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D3966FB3-4FCC-1497-4A86-6E75B8BEEED9}"/>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E9D79418-A049-1308-25C8-16A24D715A4C}"/>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Text&#10;&#10;Description automatically generated with medium confidence">
            <a:extLst>
              <a:ext uri="{FF2B5EF4-FFF2-40B4-BE49-F238E27FC236}">
                <a16:creationId xmlns:a16="http://schemas.microsoft.com/office/drawing/2014/main" id="{215AEE49-F2E6-EFF1-0CEA-64CD8B12527D}"/>
              </a:ext>
            </a:extLst>
          </p:cNvPr>
          <p:cNvPicPr>
            <a:picLocks noChangeAspect="1"/>
          </p:cNvPicPr>
          <p:nvPr userDrawn="1"/>
        </p:nvPicPr>
        <p:blipFill>
          <a:blip r:embed="rId2">
            <a:alphaModFix/>
          </a:blip>
          <a:stretch>
            <a:fillRect/>
          </a:stretch>
        </p:blipFill>
        <p:spPr>
          <a:xfrm>
            <a:off x="6598920" y="295422"/>
            <a:ext cx="2651125" cy="1203672"/>
          </a:xfrm>
          <a:prstGeom prst="rect">
            <a:avLst/>
          </a:prstGeom>
        </p:spPr>
      </p:pic>
    </p:spTree>
    <p:extLst>
      <p:ext uri="{BB962C8B-B14F-4D97-AF65-F5344CB8AC3E}">
        <p14:creationId xmlns:p14="http://schemas.microsoft.com/office/powerpoint/2010/main" val="1414733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EKSTI">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609D3590-3136-69AA-39A4-7DC1F3F4DD26}"/>
              </a:ext>
            </a:extLst>
          </p:cNvPr>
          <p:cNvSpPr>
            <a:spLocks noGrp="1"/>
          </p:cNvSpPr>
          <p:nvPr>
            <p:ph type="pic" sz="quarter" idx="16"/>
          </p:nvPr>
        </p:nvSpPr>
        <p:spPr>
          <a:xfrm>
            <a:off x="351155" y="295422"/>
            <a:ext cx="8898890" cy="6664504"/>
          </a:xfrm>
        </p:spPr>
        <p:txBody>
          <a:bodyPr/>
          <a:lstStyle/>
          <a:p>
            <a:endParaRPr lang="fi-FI"/>
          </a:p>
        </p:txBody>
      </p:sp>
      <p:sp>
        <p:nvSpPr>
          <p:cNvPr id="8" name="Title 1">
            <a:extLst>
              <a:ext uri="{FF2B5EF4-FFF2-40B4-BE49-F238E27FC236}">
                <a16:creationId xmlns:a16="http://schemas.microsoft.com/office/drawing/2014/main" id="{5EC4E789-6482-A519-4F22-E35A6121D08E}"/>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9" name="Text Placeholder 2">
            <a:extLst>
              <a:ext uri="{FF2B5EF4-FFF2-40B4-BE49-F238E27FC236}">
                <a16:creationId xmlns:a16="http://schemas.microsoft.com/office/drawing/2014/main" id="{90D05CF4-93E5-036E-ACF2-4F8212E04FF3}"/>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211C2A3-3789-0AB1-A330-7119FB39EE72}"/>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AB11EF79-2DEB-E29D-E6EF-177597B55E08}"/>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B35283EF-AFB4-B2A6-8F96-F10107C6FAC7}"/>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Logo&#10;&#10;Description automatically generated with low confidence">
            <a:extLst>
              <a:ext uri="{FF2B5EF4-FFF2-40B4-BE49-F238E27FC236}">
                <a16:creationId xmlns:a16="http://schemas.microsoft.com/office/drawing/2014/main" id="{70E0A5A8-2217-DC9B-EBFA-9BEBE3620668}"/>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6832786" y="295420"/>
            <a:ext cx="2417260" cy="1202541"/>
          </a:xfrm>
          <a:prstGeom prst="rect">
            <a:avLst/>
          </a:prstGeom>
        </p:spPr>
      </p:pic>
    </p:spTree>
    <p:extLst>
      <p:ext uri="{BB962C8B-B14F-4D97-AF65-F5344CB8AC3E}">
        <p14:creationId xmlns:p14="http://schemas.microsoft.com/office/powerpoint/2010/main" val="39900979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660084" y="3407833"/>
            <a:ext cx="8281035" cy="8122498"/>
          </a:xfrm>
          <a:prstGeom prst="rect">
            <a:avLst/>
          </a:prstGeom>
        </p:spPr>
        <p:txBody>
          <a:bodyPr vert="horz" lIns="91440" tIns="45720" rIns="91440" bIns="4572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fi-FI" noProof="0" dirty="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660084" y="681570"/>
            <a:ext cx="8281035" cy="2474384"/>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1923731498"/>
      </p:ext>
    </p:extLst>
  </p:cSld>
  <p:clrMap bg1="lt1" tx1="dk1" bg2="lt2" tx2="dk2" accent1="accent1" accent2="accent2" accent3="accent3" accent4="accent4" accent5="accent5" accent6="accent6" hlink="hlink" folHlink="folHlink"/>
  <p:sldLayoutIdLst>
    <p:sldLayoutId id="2147483664" r:id="rId1"/>
    <p:sldLayoutId id="2147483667" r:id="rId2"/>
  </p:sldLayoutIdLst>
  <p:txStyles>
    <p:titleStyle>
      <a:lvl1pPr algn="l" defTabSz="664687" rtl="0" eaLnBrk="1" latinLnBrk="0" hangingPunct="1">
        <a:lnSpc>
          <a:spcPct val="90000"/>
        </a:lnSpc>
        <a:spcBef>
          <a:spcPct val="0"/>
        </a:spcBef>
        <a:buNone/>
        <a:defRPr sz="3198" b="1" i="0" kern="1200">
          <a:solidFill>
            <a:schemeClr val="tx1"/>
          </a:solidFill>
          <a:latin typeface="Arial" panose="020B0604020202020204" pitchFamily="34" charset="0"/>
          <a:ea typeface="+mj-ea"/>
          <a:cs typeface="Arial" panose="020B0604020202020204" pitchFamily="34" charset="0"/>
        </a:defRPr>
      </a:lvl1pPr>
    </p:titleStyle>
    <p:bodyStyle>
      <a:lvl1pPr marL="166172" indent="-166172" algn="l" defTabSz="664687" rtl="0" eaLnBrk="1" latinLnBrk="0" hangingPunct="1">
        <a:lnSpc>
          <a:spcPct val="100000"/>
        </a:lnSpc>
        <a:spcBef>
          <a:spcPts val="728"/>
        </a:spcBef>
        <a:buFont typeface="Arial" panose="020B0604020202020204" pitchFamily="34" charset="0"/>
        <a:buChar char="•"/>
        <a:defRPr sz="2035" b="0" i="0" kern="1200">
          <a:solidFill>
            <a:schemeClr val="tx1"/>
          </a:solidFill>
          <a:latin typeface="Arial" panose="020B0604020202020204" pitchFamily="34" charset="0"/>
          <a:ea typeface="+mn-ea"/>
          <a:cs typeface="Arial" panose="020B0604020202020204" pitchFamily="34" charset="0"/>
        </a:defRPr>
      </a:lvl1pPr>
      <a:lvl2pPr marL="498516" indent="-166172" algn="l" defTabSz="664687" rtl="0" eaLnBrk="1" latinLnBrk="0" hangingPunct="1">
        <a:lnSpc>
          <a:spcPct val="100000"/>
        </a:lnSpc>
        <a:spcBef>
          <a:spcPts val="363"/>
        </a:spcBef>
        <a:buFont typeface="Arial" panose="020B0604020202020204" pitchFamily="34" charset="0"/>
        <a:buChar char="•"/>
        <a:defRPr sz="1745" b="0" i="0" kern="1200">
          <a:solidFill>
            <a:schemeClr val="tx1"/>
          </a:solidFill>
          <a:latin typeface="Arial" panose="020B0604020202020204" pitchFamily="34" charset="0"/>
          <a:ea typeface="+mn-ea"/>
          <a:cs typeface="Arial" panose="020B0604020202020204" pitchFamily="34" charset="0"/>
        </a:defRPr>
      </a:lvl2pPr>
      <a:lvl3pPr marL="830860" indent="-166172" algn="l" defTabSz="664687" rtl="0" eaLnBrk="1" latinLnBrk="0" hangingPunct="1">
        <a:lnSpc>
          <a:spcPct val="100000"/>
        </a:lnSpc>
        <a:spcBef>
          <a:spcPts val="363"/>
        </a:spcBef>
        <a:buFont typeface="Arial" panose="020B0604020202020204" pitchFamily="34" charset="0"/>
        <a:buChar char="•"/>
        <a:defRPr sz="1454" b="0" i="0" kern="1200">
          <a:solidFill>
            <a:schemeClr val="tx1"/>
          </a:solidFill>
          <a:latin typeface="Arial" panose="020B0604020202020204" pitchFamily="34" charset="0"/>
          <a:ea typeface="+mn-ea"/>
          <a:cs typeface="Arial" panose="020B0604020202020204" pitchFamily="34" charset="0"/>
        </a:defRPr>
      </a:lvl3pPr>
      <a:lvl4pPr marL="1163203"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4pPr>
      <a:lvl5pPr marL="1495546"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5pPr>
      <a:lvl6pPr marL="1827890"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6pPr>
      <a:lvl7pPr marL="2160233"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7pPr>
      <a:lvl8pPr marL="2492577"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8pPr>
      <a:lvl9pPr marL="2824921"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9pPr>
    </p:bodyStyle>
    <p:otherStyle>
      <a:defPPr>
        <a:defRPr lang="en-FI"/>
      </a:defPPr>
      <a:lvl1pPr marL="0" algn="l" defTabSz="664687" rtl="0" eaLnBrk="1" latinLnBrk="0" hangingPunct="1">
        <a:defRPr sz="1309" kern="1200">
          <a:solidFill>
            <a:schemeClr val="tx1"/>
          </a:solidFill>
          <a:latin typeface="+mn-lt"/>
          <a:ea typeface="+mn-ea"/>
          <a:cs typeface="+mn-cs"/>
        </a:defRPr>
      </a:lvl1pPr>
      <a:lvl2pPr marL="332343" algn="l" defTabSz="664687" rtl="0" eaLnBrk="1" latinLnBrk="0" hangingPunct="1">
        <a:defRPr sz="1309" kern="1200">
          <a:solidFill>
            <a:schemeClr val="tx1"/>
          </a:solidFill>
          <a:latin typeface="+mn-lt"/>
          <a:ea typeface="+mn-ea"/>
          <a:cs typeface="+mn-cs"/>
        </a:defRPr>
      </a:lvl2pPr>
      <a:lvl3pPr marL="664687" algn="l" defTabSz="664687" rtl="0" eaLnBrk="1" latinLnBrk="0" hangingPunct="1">
        <a:defRPr sz="1309" kern="1200">
          <a:solidFill>
            <a:schemeClr val="tx1"/>
          </a:solidFill>
          <a:latin typeface="+mn-lt"/>
          <a:ea typeface="+mn-ea"/>
          <a:cs typeface="+mn-cs"/>
        </a:defRPr>
      </a:lvl3pPr>
      <a:lvl4pPr marL="997030" algn="l" defTabSz="664687" rtl="0" eaLnBrk="1" latinLnBrk="0" hangingPunct="1">
        <a:defRPr sz="1309" kern="1200">
          <a:solidFill>
            <a:schemeClr val="tx1"/>
          </a:solidFill>
          <a:latin typeface="+mn-lt"/>
          <a:ea typeface="+mn-ea"/>
          <a:cs typeface="+mn-cs"/>
        </a:defRPr>
      </a:lvl4pPr>
      <a:lvl5pPr marL="1329375" algn="l" defTabSz="664687" rtl="0" eaLnBrk="1" latinLnBrk="0" hangingPunct="1">
        <a:defRPr sz="1309" kern="1200">
          <a:solidFill>
            <a:schemeClr val="tx1"/>
          </a:solidFill>
          <a:latin typeface="+mn-lt"/>
          <a:ea typeface="+mn-ea"/>
          <a:cs typeface="+mn-cs"/>
        </a:defRPr>
      </a:lvl5pPr>
      <a:lvl6pPr marL="1661718" algn="l" defTabSz="664687" rtl="0" eaLnBrk="1" latinLnBrk="0" hangingPunct="1">
        <a:defRPr sz="1309" kern="1200">
          <a:solidFill>
            <a:schemeClr val="tx1"/>
          </a:solidFill>
          <a:latin typeface="+mn-lt"/>
          <a:ea typeface="+mn-ea"/>
          <a:cs typeface="+mn-cs"/>
        </a:defRPr>
      </a:lvl6pPr>
      <a:lvl7pPr marL="1994062" algn="l" defTabSz="664687" rtl="0" eaLnBrk="1" latinLnBrk="0" hangingPunct="1">
        <a:defRPr sz="1309" kern="1200">
          <a:solidFill>
            <a:schemeClr val="tx1"/>
          </a:solidFill>
          <a:latin typeface="+mn-lt"/>
          <a:ea typeface="+mn-ea"/>
          <a:cs typeface="+mn-cs"/>
        </a:defRPr>
      </a:lvl7pPr>
      <a:lvl8pPr marL="2326405" algn="l" defTabSz="664687" rtl="0" eaLnBrk="1" latinLnBrk="0" hangingPunct="1">
        <a:defRPr sz="1309" kern="1200">
          <a:solidFill>
            <a:schemeClr val="tx1"/>
          </a:solidFill>
          <a:latin typeface="+mn-lt"/>
          <a:ea typeface="+mn-ea"/>
          <a:cs typeface="+mn-cs"/>
        </a:defRPr>
      </a:lvl8pPr>
      <a:lvl9pPr marL="2658748" algn="l" defTabSz="664687" rtl="0" eaLnBrk="1" latinLnBrk="0" hangingPunct="1">
        <a:defRPr sz="13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E2775-FBDD-9A97-2E03-3B7C3D7B5F28}"/>
              </a:ext>
            </a:extLst>
          </p:cNvPr>
          <p:cNvPicPr>
            <a:picLocks noGrp="1" noChangeAspect="1"/>
          </p:cNvPicPr>
          <p:nvPr>
            <p:ph type="pic" sz="quarter" idx="16"/>
          </p:nvPr>
        </p:nvPicPr>
        <p:blipFill rotWithShape="1">
          <a:blip r:embed="rId2"/>
          <a:srcRect l="11849" r="2743" b="9106"/>
          <a:stretch/>
        </p:blipFill>
        <p:spPr>
          <a:xfrm>
            <a:off x="351155" y="295422"/>
            <a:ext cx="8898890" cy="6313722"/>
          </a:xfrm>
        </p:spPr>
      </p:pic>
      <p:sp>
        <p:nvSpPr>
          <p:cNvPr id="2" name="Title 1">
            <a:extLst>
              <a:ext uri="{FF2B5EF4-FFF2-40B4-BE49-F238E27FC236}">
                <a16:creationId xmlns:a16="http://schemas.microsoft.com/office/drawing/2014/main" id="{BCDE9253-A2C4-A495-A21F-63B490709CDF}"/>
              </a:ext>
            </a:extLst>
          </p:cNvPr>
          <p:cNvSpPr>
            <a:spLocks noGrp="1"/>
          </p:cNvSpPr>
          <p:nvPr>
            <p:ph type="title"/>
          </p:nvPr>
        </p:nvSpPr>
        <p:spPr>
          <a:xfrm>
            <a:off x="660070" y="7038463"/>
            <a:ext cx="8281035" cy="809839"/>
          </a:xfrm>
        </p:spPr>
        <p:txBody>
          <a:bodyPr/>
          <a:lstStyle/>
          <a:p>
            <a:pPr algn="l" rtl="0"/>
            <a:r>
              <a:rPr lang="en-gb" b="1" i="0" u="none" baseline="0"/>
              <a:t>International club – fun activities and new friends</a:t>
            </a:r>
          </a:p>
        </p:txBody>
      </p:sp>
      <p:sp>
        <p:nvSpPr>
          <p:cNvPr id="3" name="Text Placeholder 2">
            <a:extLst>
              <a:ext uri="{FF2B5EF4-FFF2-40B4-BE49-F238E27FC236}">
                <a16:creationId xmlns:a16="http://schemas.microsoft.com/office/drawing/2014/main" id="{81EBCA4B-5AA3-DDA3-120D-F646F2AC4BB8}"/>
              </a:ext>
            </a:extLst>
          </p:cNvPr>
          <p:cNvSpPr>
            <a:spLocks noGrp="1"/>
          </p:cNvSpPr>
          <p:nvPr>
            <p:ph type="body" idx="14"/>
          </p:nvPr>
        </p:nvSpPr>
        <p:spPr>
          <a:xfrm>
            <a:off x="660068" y="8199921"/>
            <a:ext cx="8281035" cy="1515794"/>
          </a:xfrm>
        </p:spPr>
        <p:txBody>
          <a:bodyPr/>
          <a:lstStyle/>
          <a:p>
            <a:pPr algn="l" rtl="0"/>
            <a:r>
              <a:rPr lang="en-gb" b="0" i="0" u="none" baseline="0"/>
              <a:t>Red Cross international clubs are spaces open to all, where people can do fun things together. Club members can go ice-skating in the winter and have a picnic or a pancake party in the summer, for example. Participants and volunteers will decide on the programme together.</a:t>
            </a:r>
          </a:p>
          <a:p>
            <a:endParaRPr lang="en-gb" noProof="1"/>
          </a:p>
          <a:p>
            <a:pPr algn="l" rtl="0"/>
            <a:r>
              <a:rPr lang="en-gb" b="0" i="0" u="none" baseline="0"/>
              <a:t>The international club is a great place to meet new people and do fun activities. Join us!</a:t>
            </a:r>
          </a:p>
        </p:txBody>
      </p:sp>
      <p:sp>
        <p:nvSpPr>
          <p:cNvPr id="4" name="Text Placeholder 3">
            <a:extLst>
              <a:ext uri="{FF2B5EF4-FFF2-40B4-BE49-F238E27FC236}">
                <a16:creationId xmlns:a16="http://schemas.microsoft.com/office/drawing/2014/main" id="{6C968924-C8D9-1C2E-E153-27AB97466E4E}"/>
              </a:ext>
            </a:extLst>
          </p:cNvPr>
          <p:cNvSpPr>
            <a:spLocks noGrp="1"/>
          </p:cNvSpPr>
          <p:nvPr>
            <p:ph type="body" idx="15"/>
          </p:nvPr>
        </p:nvSpPr>
        <p:spPr>
          <a:xfrm>
            <a:off x="660066" y="10678265"/>
            <a:ext cx="8281035" cy="628227"/>
          </a:xfrm>
        </p:spPr>
        <p:txBody>
          <a:bodyPr/>
          <a:lstStyle/>
          <a:p>
            <a:pPr algn="l" rtl="0"/>
            <a:r>
              <a:rPr lang="en-gb" b="1" i="0" u="none" baseline="0"/>
              <a:t>Date and location: xx Month xxxx</a:t>
            </a:r>
          </a:p>
          <a:p>
            <a:pPr algn="l" rtl="0"/>
            <a:r>
              <a:rPr lang="en-gb" b="1" i="0" u="none" baseline="0"/>
              <a:t>Contact person: xxxx, telephone number, e-mail</a:t>
            </a:r>
          </a:p>
        </p:txBody>
      </p:sp>
      <p:sp>
        <p:nvSpPr>
          <p:cNvPr id="6" name="Text Placeholder 5">
            <a:extLst>
              <a:ext uri="{FF2B5EF4-FFF2-40B4-BE49-F238E27FC236}">
                <a16:creationId xmlns:a16="http://schemas.microsoft.com/office/drawing/2014/main" id="{F442F16F-DDC0-ED37-8D2A-4773E81B673F}"/>
              </a:ext>
            </a:extLst>
          </p:cNvPr>
          <p:cNvSpPr>
            <a:spLocks noGrp="1"/>
          </p:cNvSpPr>
          <p:nvPr>
            <p:ph type="body" idx="17"/>
          </p:nvPr>
        </p:nvSpPr>
        <p:spPr>
          <a:xfrm>
            <a:off x="660073" y="11491282"/>
            <a:ext cx="8281035" cy="628227"/>
          </a:xfrm>
        </p:spPr>
        <p:txBody>
          <a:bodyPr/>
          <a:lstStyle/>
          <a:p>
            <a:pPr algn="l" rtl="0"/>
            <a:r>
              <a:rPr lang="en-gb" b="1" i="0" u="none" baseline="0"/>
              <a:t>Welcome!</a:t>
            </a:r>
          </a:p>
        </p:txBody>
      </p:sp>
      <p:sp>
        <p:nvSpPr>
          <p:cNvPr id="7" name="Text Placeholder 6">
            <a:extLst>
              <a:ext uri="{FF2B5EF4-FFF2-40B4-BE49-F238E27FC236}">
                <a16:creationId xmlns:a16="http://schemas.microsoft.com/office/drawing/2014/main" id="{3C39804B-4473-40A7-4F96-15D91B617B87}"/>
              </a:ext>
            </a:extLst>
          </p:cNvPr>
          <p:cNvSpPr>
            <a:spLocks noGrp="1"/>
          </p:cNvSpPr>
          <p:nvPr>
            <p:ph type="body" idx="18"/>
          </p:nvPr>
        </p:nvSpPr>
        <p:spPr>
          <a:xfrm>
            <a:off x="660067" y="12170144"/>
            <a:ext cx="8281035" cy="964170"/>
          </a:xfrm>
        </p:spPr>
        <p:txBody>
          <a:bodyPr/>
          <a:lstStyle/>
          <a:p>
            <a:pPr algn="l" rtl="0"/>
            <a:r>
              <a:rPr lang="en-gb" b="0" i="0" u="none" strike="noStrike" baseline="0">
                <a:solidFill>
                  <a:srgbClr val="181818"/>
                </a:solidFill>
                <a:effectLst/>
              </a:rPr>
              <a:t>Organiser: The XX branch of the Finnish Red Cross</a:t>
            </a:r>
            <a:endParaRPr lang="en-gb" noProof="1"/>
          </a:p>
        </p:txBody>
      </p:sp>
      <p:pic>
        <p:nvPicPr>
          <p:cNvPr id="20" name="Picture 19">
            <a:extLst>
              <a:ext uri="{FF2B5EF4-FFF2-40B4-BE49-F238E27FC236}">
                <a16:creationId xmlns:a16="http://schemas.microsoft.com/office/drawing/2014/main" id="{AB64DCB0-6528-9E25-578C-B2266234ED57}"/>
              </a:ext>
            </a:extLst>
          </p:cNvPr>
          <p:cNvPicPr>
            <a:picLocks noChangeAspect="1"/>
          </p:cNvPicPr>
          <p:nvPr/>
        </p:nvPicPr>
        <p:blipFill>
          <a:blip r:embed="rId3"/>
          <a:srcRect/>
          <a:stretch/>
        </p:blipFill>
        <p:spPr>
          <a:xfrm>
            <a:off x="6598920" y="280673"/>
            <a:ext cx="2651125" cy="1047194"/>
          </a:xfrm>
          <a:prstGeom prst="rect">
            <a:avLst/>
          </a:prstGeom>
        </p:spPr>
      </p:pic>
      <p:sp>
        <p:nvSpPr>
          <p:cNvPr id="5" name="Rectangle 4">
            <a:extLst>
              <a:ext uri="{FF2B5EF4-FFF2-40B4-BE49-F238E27FC236}">
                <a16:creationId xmlns:a16="http://schemas.microsoft.com/office/drawing/2014/main" id="{8E50AFC2-7C97-1320-2AC3-F475465932A5}"/>
              </a:ext>
            </a:extLst>
          </p:cNvPr>
          <p:cNvSpPr/>
          <p:nvPr/>
        </p:nvSpPr>
        <p:spPr>
          <a:xfrm>
            <a:off x="6778487" y="5903843"/>
            <a:ext cx="2471558" cy="600842"/>
          </a:xfrm>
          <a:prstGeom prst="rect">
            <a:avLst/>
          </a:prstGeom>
          <a:solidFill>
            <a:schemeClr val="accent2">
              <a:lumMod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9" name="TextBox 8">
            <a:extLst>
              <a:ext uri="{FF2B5EF4-FFF2-40B4-BE49-F238E27FC236}">
                <a16:creationId xmlns:a16="http://schemas.microsoft.com/office/drawing/2014/main" id="{18C5994C-D9F8-53C5-12B6-89069DDE764E}"/>
              </a:ext>
            </a:extLst>
          </p:cNvPr>
          <p:cNvSpPr txBox="1"/>
          <p:nvPr/>
        </p:nvSpPr>
        <p:spPr>
          <a:xfrm>
            <a:off x="5226685" y="5981465"/>
            <a:ext cx="4023360" cy="523220"/>
          </a:xfrm>
          <a:prstGeom prst="rect">
            <a:avLst/>
          </a:prstGeom>
          <a:noFill/>
        </p:spPr>
        <p:txBody>
          <a:bodyPr wrap="square" rtlCol="0">
            <a:spAutoFit/>
          </a:bodyPr>
          <a:lstStyle/>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Photo: Susanna Chazalmartin</a:t>
            </a:r>
            <a:endParaRPr lang="en-gb" sz="1400" dirty="0">
              <a:solidFill>
                <a:schemeClr val="bg1"/>
              </a:solidFill>
              <a:latin typeface="Arial" panose="020B0604020202020204" pitchFamily="34" charset="0"/>
              <a:cs typeface="Arial" panose="020B0604020202020204" pitchFamily="34" charset="0"/>
            </a:endParaRPr>
          </a:p>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The Finnish Red Cross</a:t>
            </a:r>
          </a:p>
        </p:txBody>
      </p:sp>
    </p:spTree>
    <p:extLst>
      <p:ext uri="{BB962C8B-B14F-4D97-AF65-F5344CB8AC3E}">
        <p14:creationId xmlns:p14="http://schemas.microsoft.com/office/powerpoint/2010/main" val="2524817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E2775-FBDD-9A97-2E03-3B7C3D7B5F28}"/>
              </a:ext>
            </a:extLst>
          </p:cNvPr>
          <p:cNvPicPr>
            <a:picLocks noGrp="1" noChangeAspect="1"/>
          </p:cNvPicPr>
          <p:nvPr>
            <p:ph type="pic" sz="quarter" idx="16"/>
          </p:nvPr>
        </p:nvPicPr>
        <p:blipFill rotWithShape="1">
          <a:blip r:embed="rId2"/>
          <a:srcRect l="8250" t="14520" r="15068" b="3872"/>
          <a:stretch/>
        </p:blipFill>
        <p:spPr>
          <a:xfrm>
            <a:off x="351155" y="295422"/>
            <a:ext cx="8898890" cy="6313722"/>
          </a:xfrm>
        </p:spPr>
      </p:pic>
      <p:sp>
        <p:nvSpPr>
          <p:cNvPr id="2" name="Title 1">
            <a:extLst>
              <a:ext uri="{FF2B5EF4-FFF2-40B4-BE49-F238E27FC236}">
                <a16:creationId xmlns:a16="http://schemas.microsoft.com/office/drawing/2014/main" id="{BCDE9253-A2C4-A495-A21F-63B490709CDF}"/>
              </a:ext>
            </a:extLst>
          </p:cNvPr>
          <p:cNvSpPr>
            <a:spLocks noGrp="1"/>
          </p:cNvSpPr>
          <p:nvPr>
            <p:ph type="title"/>
          </p:nvPr>
        </p:nvSpPr>
        <p:spPr>
          <a:xfrm>
            <a:off x="660071" y="7038463"/>
            <a:ext cx="8281031" cy="809839"/>
          </a:xfrm>
        </p:spPr>
        <p:txBody>
          <a:bodyPr/>
          <a:lstStyle/>
          <a:p>
            <a:pPr algn="l" rtl="0"/>
            <a:r>
              <a:rPr lang="en-gb" b="1" i="0" u="none" baseline="0"/>
              <a:t>Become a volunteer at an international club!</a:t>
            </a:r>
          </a:p>
        </p:txBody>
      </p:sp>
      <p:sp>
        <p:nvSpPr>
          <p:cNvPr id="3" name="Text Placeholder 2">
            <a:extLst>
              <a:ext uri="{FF2B5EF4-FFF2-40B4-BE49-F238E27FC236}">
                <a16:creationId xmlns:a16="http://schemas.microsoft.com/office/drawing/2014/main" id="{81EBCA4B-5AA3-DDA3-120D-F646F2AC4BB8}"/>
              </a:ext>
            </a:extLst>
          </p:cNvPr>
          <p:cNvSpPr>
            <a:spLocks noGrp="1"/>
          </p:cNvSpPr>
          <p:nvPr>
            <p:ph type="body" idx="14"/>
          </p:nvPr>
        </p:nvSpPr>
        <p:spPr>
          <a:xfrm>
            <a:off x="660068" y="8142958"/>
            <a:ext cx="8281035" cy="1515794"/>
          </a:xfrm>
        </p:spPr>
        <p:txBody>
          <a:bodyPr/>
          <a:lstStyle/>
          <a:p>
            <a:pPr algn="l" rtl="0"/>
            <a:r>
              <a:rPr lang="en-gb" b="0" i="0" u="none" baseline="0"/>
              <a:t>Red Cross international clubs are spaces open to all, where people can do fun things together. Club members can go ice-skating in the winter and have a picnic or a pancake party in the summer, for example. Participants and volunteers will decide on the programme together.</a:t>
            </a:r>
          </a:p>
          <a:p>
            <a:endParaRPr lang="en-gb" noProof="1"/>
          </a:p>
          <a:p>
            <a:pPr algn="l" rtl="0"/>
            <a:r>
              <a:rPr lang="en-gb" b="0" i="0" u="none" baseline="0">
                <a:solidFill>
                  <a:srgbClr val="241F20"/>
                </a:solidFill>
                <a:effectLst/>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There are many different roles, big and small, in running an international club, and you can choose the one that suits you best. At the club, you can make new friends and</a:t>
            </a:r>
            <a:r>
              <a:rPr lang="en-gb" b="0" i="0" u="none" baseline="0">
                <a:solidFill>
                  <a:srgbClr val="241F20"/>
                </a:solidFill>
              </a:rPr>
              <a:t> have fun with a diverse group of people.</a:t>
            </a:r>
            <a:endParaRPr lang="en-gb" noProof="1"/>
          </a:p>
        </p:txBody>
      </p:sp>
      <p:sp>
        <p:nvSpPr>
          <p:cNvPr id="6" name="Text Placeholder 5">
            <a:extLst>
              <a:ext uri="{FF2B5EF4-FFF2-40B4-BE49-F238E27FC236}">
                <a16:creationId xmlns:a16="http://schemas.microsoft.com/office/drawing/2014/main" id="{F442F16F-DDC0-ED37-8D2A-4773E81B673F}"/>
              </a:ext>
            </a:extLst>
          </p:cNvPr>
          <p:cNvSpPr>
            <a:spLocks noGrp="1"/>
          </p:cNvSpPr>
          <p:nvPr>
            <p:ph type="body" idx="17"/>
          </p:nvPr>
        </p:nvSpPr>
        <p:spPr>
          <a:xfrm>
            <a:off x="660067" y="10841119"/>
            <a:ext cx="8281035" cy="628227"/>
          </a:xfrm>
        </p:spPr>
        <p:txBody>
          <a:bodyPr/>
          <a:lstStyle/>
          <a:p>
            <a:pPr algn="l" rtl="0"/>
            <a:r>
              <a:rPr lang="en-gb" b="1" i="0" u="none" baseline="0"/>
              <a:t>Sign up as a volunteer in Oma Punainen Risti or contact us!</a:t>
            </a:r>
          </a:p>
        </p:txBody>
      </p:sp>
      <p:sp>
        <p:nvSpPr>
          <p:cNvPr id="7" name="Text Placeholder 6">
            <a:extLst>
              <a:ext uri="{FF2B5EF4-FFF2-40B4-BE49-F238E27FC236}">
                <a16:creationId xmlns:a16="http://schemas.microsoft.com/office/drawing/2014/main" id="{3C39804B-4473-40A7-4F96-15D91B617B87}"/>
              </a:ext>
            </a:extLst>
          </p:cNvPr>
          <p:cNvSpPr>
            <a:spLocks noGrp="1"/>
          </p:cNvSpPr>
          <p:nvPr>
            <p:ph type="body" idx="18"/>
          </p:nvPr>
        </p:nvSpPr>
        <p:spPr>
          <a:xfrm>
            <a:off x="660071" y="11728830"/>
            <a:ext cx="8281035" cy="964170"/>
          </a:xfrm>
        </p:spPr>
        <p:txBody>
          <a:bodyPr/>
          <a:lstStyle/>
          <a:p>
            <a:pPr algn="l" rtl="0"/>
            <a:r>
              <a:rPr lang="en-gb" b="1" i="0" u="none" strike="noStrike" baseline="0">
                <a:solidFill>
                  <a:srgbClr val="181818"/>
                </a:solidFill>
                <a:effectLst/>
              </a:rPr>
              <a:t>Contact information: </a:t>
            </a:r>
            <a:r>
              <a:rPr lang="en-gb" b="0" i="0" u="none" strike="noStrike" baseline="0">
                <a:solidFill>
                  <a:srgbClr val="181818"/>
                </a:solidFill>
                <a:effectLst/>
              </a:rPr>
              <a:t>XXXXX</a:t>
            </a:r>
            <a:endParaRPr lang="en-gb" noProof="1"/>
          </a:p>
        </p:txBody>
      </p:sp>
      <p:pic>
        <p:nvPicPr>
          <p:cNvPr id="20" name="Picture 19">
            <a:extLst>
              <a:ext uri="{FF2B5EF4-FFF2-40B4-BE49-F238E27FC236}">
                <a16:creationId xmlns:a16="http://schemas.microsoft.com/office/drawing/2014/main" id="{AB64DCB0-6528-9E25-578C-B2266234ED57}"/>
              </a:ext>
            </a:extLst>
          </p:cNvPr>
          <p:cNvPicPr>
            <a:picLocks noChangeAspect="1"/>
          </p:cNvPicPr>
          <p:nvPr/>
        </p:nvPicPr>
        <p:blipFill>
          <a:blip r:embed="rId3"/>
          <a:srcRect/>
          <a:stretch/>
        </p:blipFill>
        <p:spPr>
          <a:xfrm>
            <a:off x="6614418" y="280673"/>
            <a:ext cx="2651125" cy="1047194"/>
          </a:xfrm>
          <a:prstGeom prst="rect">
            <a:avLst/>
          </a:prstGeom>
        </p:spPr>
      </p:pic>
      <p:sp>
        <p:nvSpPr>
          <p:cNvPr id="9" name="TextBox 8">
            <a:extLst>
              <a:ext uri="{FF2B5EF4-FFF2-40B4-BE49-F238E27FC236}">
                <a16:creationId xmlns:a16="http://schemas.microsoft.com/office/drawing/2014/main" id="{18C5994C-D9F8-53C5-12B6-89069DDE764E}"/>
              </a:ext>
            </a:extLst>
          </p:cNvPr>
          <p:cNvSpPr txBox="1"/>
          <p:nvPr/>
        </p:nvSpPr>
        <p:spPr>
          <a:xfrm>
            <a:off x="5196205" y="5960781"/>
            <a:ext cx="4023360" cy="523220"/>
          </a:xfrm>
          <a:prstGeom prst="rect">
            <a:avLst/>
          </a:prstGeom>
          <a:noFill/>
        </p:spPr>
        <p:txBody>
          <a:bodyPr wrap="square" rtlCol="0">
            <a:spAutoFit/>
          </a:bodyPr>
          <a:lstStyle/>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Photo: Sabrina Bqain</a:t>
            </a:r>
            <a:endParaRPr lang="en-gb" sz="1400" dirty="0">
              <a:solidFill>
                <a:schemeClr val="bg1"/>
              </a:solidFill>
              <a:latin typeface="Arial" panose="020B0604020202020204" pitchFamily="34" charset="0"/>
              <a:cs typeface="Arial" panose="020B0604020202020204" pitchFamily="34" charset="0"/>
            </a:endParaRPr>
          </a:p>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The Finnish Red Cross</a:t>
            </a:r>
          </a:p>
        </p:txBody>
      </p:sp>
    </p:spTree>
    <p:extLst>
      <p:ext uri="{BB962C8B-B14F-4D97-AF65-F5344CB8AC3E}">
        <p14:creationId xmlns:p14="http://schemas.microsoft.com/office/powerpoint/2010/main" val="3601063838"/>
      </p:ext>
    </p:extLst>
  </p:cSld>
  <p:clrMapOvr>
    <a:masterClrMapping/>
  </p:clrMapOvr>
</p:sld>
</file>

<file path=ppt/theme/theme1.xml><?xml version="1.0" encoding="utf-8"?>
<a:theme xmlns:a="http://schemas.openxmlformats.org/drawingml/2006/main" name="SPR">
  <a:themeElements>
    <a:clrScheme name="Custom 3">
      <a:dk1>
        <a:srgbClr val="000000"/>
      </a:dk1>
      <a:lt1>
        <a:srgbClr val="FFFFFF"/>
      </a:lt1>
      <a:dk2>
        <a:srgbClr val="C3DFF6"/>
      </a:dk2>
      <a:lt2>
        <a:srgbClr val="56A0D3"/>
      </a:lt2>
      <a:accent1>
        <a:srgbClr val="F00000"/>
      </a:accent1>
      <a:accent2>
        <a:srgbClr val="D7D7D7"/>
      </a:accent2>
      <a:accent3>
        <a:srgbClr val="9F9FA3"/>
      </a:accent3>
      <a:accent4>
        <a:srgbClr val="6D6E70"/>
      </a:accent4>
      <a:accent5>
        <a:srgbClr val="E2D7AC"/>
      </a:accent5>
      <a:accent6>
        <a:srgbClr val="566979"/>
      </a:accent6>
      <a:hlink>
        <a:srgbClr val="004B79"/>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R_Powerpoint_pohja_FI_päivitetty" id="{3CD7FA41-E9AC-2C43-8BFB-180382BD3CE5}" vid="{A0B1B484-304B-9D4D-BC21-B0A943DAE91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SPR</Template>
  <TotalTime>179</TotalTime>
  <Words>244</Words>
  <Application>Microsoft Office PowerPoint</Application>
  <PresentationFormat>A3 Paper (297x420 mm)</PresentationFormat>
  <Paragraphs>18</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SPR</vt:lpstr>
      <vt:lpstr>International club – fun activities and new friends</vt:lpstr>
      <vt:lpstr>Become a volunteer at an international club!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Kutsu xxx xxx...</dc:title>
  <dc:creator>Salminen Tuuli</dc:creator>
  <cp:lastModifiedBy>Merta Matleena</cp:lastModifiedBy>
  <cp:revision>6</cp:revision>
  <dcterms:created xsi:type="dcterms:W3CDTF">2023-01-19T13:43:15Z</dcterms:created>
  <dcterms:modified xsi:type="dcterms:W3CDTF">2023-11-02T11:57:52Z</dcterms:modified>
</cp:coreProperties>
</file>