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67" r:id="rId2"/>
    <p:sldId id="266" r:id="rId3"/>
  </p:sldIdLst>
  <p:sldSz cx="9601200" cy="12801600" type="A3"/>
  <p:notesSz cx="6858000" cy="9144000"/>
  <p:defaultTextStyle>
    <a:defPPr>
      <a:defRPr lang="en-FI"/>
    </a:defPPr>
    <a:lvl1pPr marL="0" algn="l" defTabSz="1221913" rtl="0" eaLnBrk="1" latinLnBrk="0" hangingPunct="1">
      <a:defRPr sz="2405" kern="1200">
        <a:solidFill>
          <a:schemeClr val="tx1"/>
        </a:solidFill>
        <a:latin typeface="+mn-lt"/>
        <a:ea typeface="+mn-ea"/>
        <a:cs typeface="+mn-cs"/>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A996"/>
    <a:srgbClr val="7F181B"/>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E5847F-6CDF-44A7-9979-A25F9AD0AA12}" v="2" dt="2023-11-02T11:59:22.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8"/>
    <p:restoredTop sz="96327"/>
  </p:normalViewPr>
  <p:slideViewPr>
    <p:cSldViewPr snapToGrid="0" snapToObjects="1">
      <p:cViewPr varScale="1">
        <p:scale>
          <a:sx n="62" d="100"/>
          <a:sy n="62" d="100"/>
        </p:scale>
        <p:origin x="268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ta Matleena" userId="b35db926-dba4-496e-99e4-a62241188ecf" providerId="ADAL" clId="{ADE5847F-6CDF-44A7-9979-A25F9AD0AA12}"/>
    <pc:docChg chg="modSld">
      <pc:chgData name="Merta Matleena" userId="b35db926-dba4-496e-99e4-a62241188ecf" providerId="ADAL" clId="{ADE5847F-6CDF-44A7-9979-A25F9AD0AA12}" dt="2023-11-02T11:59:25.354" v="15" actId="1038"/>
      <pc:docMkLst>
        <pc:docMk/>
      </pc:docMkLst>
      <pc:sldChg chg="modSp mod">
        <pc:chgData name="Merta Matleena" userId="b35db926-dba4-496e-99e4-a62241188ecf" providerId="ADAL" clId="{ADE5847F-6CDF-44A7-9979-A25F9AD0AA12}" dt="2023-11-02T11:59:25.354" v="15" actId="1038"/>
        <pc:sldMkLst>
          <pc:docMk/>
          <pc:sldMk cId="3601063838" sldId="266"/>
        </pc:sldMkLst>
        <pc:picChg chg="mod">
          <ac:chgData name="Merta Matleena" userId="b35db926-dba4-496e-99e4-a62241188ecf" providerId="ADAL" clId="{ADE5847F-6CDF-44A7-9979-A25F9AD0AA12}" dt="2023-11-02T11:59:25.354" v="15" actId="1038"/>
          <ac:picMkLst>
            <pc:docMk/>
            <pc:sldMk cId="3601063838" sldId="266"/>
            <ac:picMk id="20" creationId="{AB64DCB0-6528-9E25-578C-B2266234ED57}"/>
          </ac:picMkLst>
        </pc:picChg>
      </pc:sldChg>
      <pc:sldChg chg="modSp mod">
        <pc:chgData name="Merta Matleena" userId="b35db926-dba4-496e-99e4-a62241188ecf" providerId="ADAL" clId="{ADE5847F-6CDF-44A7-9979-A25F9AD0AA12}" dt="2023-11-02T11:59:12.297" v="7" actId="1035"/>
        <pc:sldMkLst>
          <pc:docMk/>
          <pc:sldMk cId="2524817108" sldId="267"/>
        </pc:sldMkLst>
        <pc:picChg chg="mod">
          <ac:chgData name="Merta Matleena" userId="b35db926-dba4-496e-99e4-a62241188ecf" providerId="ADAL" clId="{ADE5847F-6CDF-44A7-9979-A25F9AD0AA12}" dt="2023-11-02T11:59:12.297" v="7" actId="1035"/>
          <ac:picMkLst>
            <pc:docMk/>
            <pc:sldMk cId="2524817108" sldId="267"/>
            <ac:picMk id="20" creationId="{AB64DCB0-6528-9E25-578C-B2266234ED5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86ED7-E594-284A-BCB0-7DD2E0F5F816}" type="datetimeFigureOut">
              <a:rPr lang="fi-FI" smtClean="0"/>
              <a:t>2.11.2023</a:t>
            </a:fld>
            <a:endParaRPr lang="fi-FI"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1C9AF-C8A2-E248-9C2D-AAFE8E0C60B5}" type="slidenum">
              <a:rPr lang="fi-FI" smtClean="0"/>
              <a:t>‹#›</a:t>
            </a:fld>
            <a:endParaRPr lang="fi-FI" dirty="0"/>
          </a:p>
        </p:txBody>
      </p:sp>
    </p:spTree>
    <p:extLst>
      <p:ext uri="{BB962C8B-B14F-4D97-AF65-F5344CB8AC3E}">
        <p14:creationId xmlns:p14="http://schemas.microsoft.com/office/powerpoint/2010/main" val="3630937258"/>
      </p:ext>
    </p:extLst>
  </p:cSld>
  <p:clrMap bg1="lt1" tx1="dk1" bg2="lt2" tx2="dk2" accent1="accent1" accent2="accent2" accent3="accent3" accent4="accent4" accent5="accent5" accent6="accent6" hlink="hlink" folHlink="folHlink"/>
  <p:notesStyle>
    <a:lvl1pPr marL="0" algn="l" defTabSz="1221913" rtl="0" eaLnBrk="1" latinLnBrk="0" hangingPunct="1">
      <a:defRPr sz="1604" kern="1200">
        <a:solidFill>
          <a:schemeClr val="tx1"/>
        </a:solidFill>
        <a:latin typeface="+mn-lt"/>
        <a:ea typeface="+mn-ea"/>
        <a:cs typeface="+mn-cs"/>
      </a:defRPr>
    </a:lvl1pPr>
    <a:lvl2pPr marL="610956" algn="l" defTabSz="1221913" rtl="0" eaLnBrk="1" latinLnBrk="0" hangingPunct="1">
      <a:defRPr sz="1604" kern="1200">
        <a:solidFill>
          <a:schemeClr val="tx1"/>
        </a:solidFill>
        <a:latin typeface="+mn-lt"/>
        <a:ea typeface="+mn-ea"/>
        <a:cs typeface="+mn-cs"/>
      </a:defRPr>
    </a:lvl2pPr>
    <a:lvl3pPr marL="1221913" algn="l" defTabSz="1221913" rtl="0" eaLnBrk="1" latinLnBrk="0" hangingPunct="1">
      <a:defRPr sz="1604" kern="1200">
        <a:solidFill>
          <a:schemeClr val="tx1"/>
        </a:solidFill>
        <a:latin typeface="+mn-lt"/>
        <a:ea typeface="+mn-ea"/>
        <a:cs typeface="+mn-cs"/>
      </a:defRPr>
    </a:lvl3pPr>
    <a:lvl4pPr marL="1832869" algn="l" defTabSz="1221913" rtl="0" eaLnBrk="1" latinLnBrk="0" hangingPunct="1">
      <a:defRPr sz="1604" kern="1200">
        <a:solidFill>
          <a:schemeClr val="tx1"/>
        </a:solidFill>
        <a:latin typeface="+mn-lt"/>
        <a:ea typeface="+mn-ea"/>
        <a:cs typeface="+mn-cs"/>
      </a:defRPr>
    </a:lvl4pPr>
    <a:lvl5pPr marL="2443825" algn="l" defTabSz="1221913" rtl="0" eaLnBrk="1" latinLnBrk="0" hangingPunct="1">
      <a:defRPr sz="1604" kern="1200">
        <a:solidFill>
          <a:schemeClr val="tx1"/>
        </a:solidFill>
        <a:latin typeface="+mn-lt"/>
        <a:ea typeface="+mn-ea"/>
        <a:cs typeface="+mn-cs"/>
      </a:defRPr>
    </a:lvl5pPr>
    <a:lvl6pPr marL="3054782" algn="l" defTabSz="1221913" rtl="0" eaLnBrk="1" latinLnBrk="0" hangingPunct="1">
      <a:defRPr sz="1604" kern="1200">
        <a:solidFill>
          <a:schemeClr val="tx1"/>
        </a:solidFill>
        <a:latin typeface="+mn-lt"/>
        <a:ea typeface="+mn-ea"/>
        <a:cs typeface="+mn-cs"/>
      </a:defRPr>
    </a:lvl6pPr>
    <a:lvl7pPr marL="3665738" algn="l" defTabSz="1221913" rtl="0" eaLnBrk="1" latinLnBrk="0" hangingPunct="1">
      <a:defRPr sz="1604" kern="1200">
        <a:solidFill>
          <a:schemeClr val="tx1"/>
        </a:solidFill>
        <a:latin typeface="+mn-lt"/>
        <a:ea typeface="+mn-ea"/>
        <a:cs typeface="+mn-cs"/>
      </a:defRPr>
    </a:lvl7pPr>
    <a:lvl8pPr marL="4276695" algn="l" defTabSz="1221913" rtl="0" eaLnBrk="1" latinLnBrk="0" hangingPunct="1">
      <a:defRPr sz="1604" kern="1200">
        <a:solidFill>
          <a:schemeClr val="tx1"/>
        </a:solidFill>
        <a:latin typeface="+mn-lt"/>
        <a:ea typeface="+mn-ea"/>
        <a:cs typeface="+mn-cs"/>
      </a:defRPr>
    </a:lvl8pPr>
    <a:lvl9pPr marL="4887651" algn="l" defTabSz="1221913" rtl="0" eaLnBrk="1" latinLnBrk="0" hangingPunct="1">
      <a:defRPr sz="160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2BBB6685-F9AF-05E4-F1CF-CAA13F2C3732}"/>
              </a:ext>
            </a:extLst>
          </p:cNvPr>
          <p:cNvSpPr>
            <a:spLocks noGrp="1"/>
          </p:cNvSpPr>
          <p:nvPr>
            <p:ph type="pic" sz="quarter" idx="16"/>
          </p:nvPr>
        </p:nvSpPr>
        <p:spPr>
          <a:xfrm>
            <a:off x="351154" y="295422"/>
            <a:ext cx="8898890" cy="6664504"/>
          </a:xfrm>
        </p:spPr>
        <p:txBody>
          <a:bodyPr/>
          <a:lstStyle/>
          <a:p>
            <a:endParaRPr lang="fi-FI"/>
          </a:p>
        </p:txBody>
      </p:sp>
      <p:sp>
        <p:nvSpPr>
          <p:cNvPr id="6" name="Title 1">
            <a:extLst>
              <a:ext uri="{FF2B5EF4-FFF2-40B4-BE49-F238E27FC236}">
                <a16:creationId xmlns:a16="http://schemas.microsoft.com/office/drawing/2014/main" id="{BE3D4DA9-823C-EE46-BAF1-CF5E874170F6}"/>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8" name="Text Placeholder 2">
            <a:extLst>
              <a:ext uri="{FF2B5EF4-FFF2-40B4-BE49-F238E27FC236}">
                <a16:creationId xmlns:a16="http://schemas.microsoft.com/office/drawing/2014/main" id="{E3192362-4E5D-87C0-47A9-72E5541EA57A}"/>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6B9F92C-F499-5CC9-3566-C27A73D99B2F}"/>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D3966FB3-4FCC-1497-4A86-6E75B8BEEED9}"/>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E9D79418-A049-1308-25C8-16A24D715A4C}"/>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Text&#10;&#10;Description automatically generated with medium confidence">
            <a:extLst>
              <a:ext uri="{FF2B5EF4-FFF2-40B4-BE49-F238E27FC236}">
                <a16:creationId xmlns:a16="http://schemas.microsoft.com/office/drawing/2014/main" id="{215AEE49-F2E6-EFF1-0CEA-64CD8B12527D}"/>
              </a:ext>
            </a:extLst>
          </p:cNvPr>
          <p:cNvPicPr>
            <a:picLocks noChangeAspect="1"/>
          </p:cNvPicPr>
          <p:nvPr userDrawn="1"/>
        </p:nvPicPr>
        <p:blipFill>
          <a:blip r:embed="rId2">
            <a:alphaModFix/>
          </a:blip>
          <a:stretch>
            <a:fillRect/>
          </a:stretch>
        </p:blipFill>
        <p:spPr>
          <a:xfrm>
            <a:off x="6598920" y="295422"/>
            <a:ext cx="2651125" cy="1203672"/>
          </a:xfrm>
          <a:prstGeom prst="rect">
            <a:avLst/>
          </a:prstGeom>
        </p:spPr>
      </p:pic>
    </p:spTree>
    <p:extLst>
      <p:ext uri="{BB962C8B-B14F-4D97-AF65-F5344CB8AC3E}">
        <p14:creationId xmlns:p14="http://schemas.microsoft.com/office/powerpoint/2010/main" val="1414733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EKSTI">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609D3590-3136-69AA-39A4-7DC1F3F4DD26}"/>
              </a:ext>
            </a:extLst>
          </p:cNvPr>
          <p:cNvSpPr>
            <a:spLocks noGrp="1"/>
          </p:cNvSpPr>
          <p:nvPr>
            <p:ph type="pic" sz="quarter" idx="16"/>
          </p:nvPr>
        </p:nvSpPr>
        <p:spPr>
          <a:xfrm>
            <a:off x="351155" y="295422"/>
            <a:ext cx="8898890" cy="6664504"/>
          </a:xfrm>
        </p:spPr>
        <p:txBody>
          <a:bodyPr/>
          <a:lstStyle/>
          <a:p>
            <a:endParaRPr lang="fi-FI"/>
          </a:p>
        </p:txBody>
      </p:sp>
      <p:sp>
        <p:nvSpPr>
          <p:cNvPr id="8" name="Title 1">
            <a:extLst>
              <a:ext uri="{FF2B5EF4-FFF2-40B4-BE49-F238E27FC236}">
                <a16:creationId xmlns:a16="http://schemas.microsoft.com/office/drawing/2014/main" id="{5EC4E789-6482-A519-4F22-E35A6121D08E}"/>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9" name="Text Placeholder 2">
            <a:extLst>
              <a:ext uri="{FF2B5EF4-FFF2-40B4-BE49-F238E27FC236}">
                <a16:creationId xmlns:a16="http://schemas.microsoft.com/office/drawing/2014/main" id="{90D05CF4-93E5-036E-ACF2-4F8212E04FF3}"/>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211C2A3-3789-0AB1-A330-7119FB39EE72}"/>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AB11EF79-2DEB-E29D-E6EF-177597B55E08}"/>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B35283EF-AFB4-B2A6-8F96-F10107C6FAC7}"/>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Logo&#10;&#10;Description automatically generated with low confidence">
            <a:extLst>
              <a:ext uri="{FF2B5EF4-FFF2-40B4-BE49-F238E27FC236}">
                <a16:creationId xmlns:a16="http://schemas.microsoft.com/office/drawing/2014/main" id="{70E0A5A8-2217-DC9B-EBFA-9BEBE3620668}"/>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6832786" y="295420"/>
            <a:ext cx="2417260" cy="1202541"/>
          </a:xfrm>
          <a:prstGeom prst="rect">
            <a:avLst/>
          </a:prstGeom>
        </p:spPr>
      </p:pic>
    </p:spTree>
    <p:extLst>
      <p:ext uri="{BB962C8B-B14F-4D97-AF65-F5344CB8AC3E}">
        <p14:creationId xmlns:p14="http://schemas.microsoft.com/office/powerpoint/2010/main" val="39900979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660084" y="3407833"/>
            <a:ext cx="8281035" cy="8122498"/>
          </a:xfrm>
          <a:prstGeom prst="rect">
            <a:avLst/>
          </a:prstGeom>
        </p:spPr>
        <p:txBody>
          <a:bodyPr vert="horz" lIns="91440" tIns="45720" rIns="91440" bIns="4572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fi-FI"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660084" y="681570"/>
            <a:ext cx="8281035" cy="2474384"/>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1923731498"/>
      </p:ext>
    </p:extLst>
  </p:cSld>
  <p:clrMap bg1="lt1" tx1="dk1" bg2="lt2" tx2="dk2" accent1="accent1" accent2="accent2" accent3="accent3" accent4="accent4" accent5="accent5" accent6="accent6" hlink="hlink" folHlink="folHlink"/>
  <p:sldLayoutIdLst>
    <p:sldLayoutId id="2147483664" r:id="rId1"/>
    <p:sldLayoutId id="2147483667" r:id="rId2"/>
  </p:sldLayoutIdLst>
  <p:txStyles>
    <p:titleStyle>
      <a:lvl1pPr algn="l" defTabSz="664687" rtl="0" eaLnBrk="1" latinLnBrk="0" hangingPunct="1">
        <a:lnSpc>
          <a:spcPct val="90000"/>
        </a:lnSpc>
        <a:spcBef>
          <a:spcPct val="0"/>
        </a:spcBef>
        <a:buNone/>
        <a:defRPr sz="3198" b="1" i="0" kern="1200">
          <a:solidFill>
            <a:schemeClr val="tx1"/>
          </a:solidFill>
          <a:latin typeface="Arial" panose="020B0604020202020204" pitchFamily="34" charset="0"/>
          <a:ea typeface="+mj-ea"/>
          <a:cs typeface="Arial" panose="020B0604020202020204" pitchFamily="34" charset="0"/>
        </a:defRPr>
      </a:lvl1pPr>
    </p:titleStyle>
    <p:bodyStyle>
      <a:lvl1pPr marL="166172" indent="-166172" algn="l" defTabSz="664687" rtl="0" eaLnBrk="1" latinLnBrk="0" hangingPunct="1">
        <a:lnSpc>
          <a:spcPct val="100000"/>
        </a:lnSpc>
        <a:spcBef>
          <a:spcPts val="728"/>
        </a:spcBef>
        <a:buFont typeface="Arial" panose="020B0604020202020204" pitchFamily="34" charset="0"/>
        <a:buChar char="•"/>
        <a:defRPr sz="2035" b="0" i="0" kern="1200">
          <a:solidFill>
            <a:schemeClr val="tx1"/>
          </a:solidFill>
          <a:latin typeface="Arial" panose="020B0604020202020204" pitchFamily="34" charset="0"/>
          <a:ea typeface="+mn-ea"/>
          <a:cs typeface="Arial" panose="020B0604020202020204" pitchFamily="34" charset="0"/>
        </a:defRPr>
      </a:lvl1pPr>
      <a:lvl2pPr marL="498516" indent="-166172" algn="l" defTabSz="664687" rtl="0" eaLnBrk="1" latinLnBrk="0" hangingPunct="1">
        <a:lnSpc>
          <a:spcPct val="100000"/>
        </a:lnSpc>
        <a:spcBef>
          <a:spcPts val="363"/>
        </a:spcBef>
        <a:buFont typeface="Arial" panose="020B0604020202020204" pitchFamily="34" charset="0"/>
        <a:buChar char="•"/>
        <a:defRPr sz="1745" b="0" i="0" kern="1200">
          <a:solidFill>
            <a:schemeClr val="tx1"/>
          </a:solidFill>
          <a:latin typeface="Arial" panose="020B0604020202020204" pitchFamily="34" charset="0"/>
          <a:ea typeface="+mn-ea"/>
          <a:cs typeface="Arial" panose="020B0604020202020204" pitchFamily="34" charset="0"/>
        </a:defRPr>
      </a:lvl2pPr>
      <a:lvl3pPr marL="830860" indent="-166172" algn="l" defTabSz="664687" rtl="0" eaLnBrk="1" latinLnBrk="0" hangingPunct="1">
        <a:lnSpc>
          <a:spcPct val="100000"/>
        </a:lnSpc>
        <a:spcBef>
          <a:spcPts val="363"/>
        </a:spcBef>
        <a:buFont typeface="Arial" panose="020B0604020202020204" pitchFamily="34" charset="0"/>
        <a:buChar char="•"/>
        <a:defRPr sz="1454" b="0" i="0" kern="1200">
          <a:solidFill>
            <a:schemeClr val="tx1"/>
          </a:solidFill>
          <a:latin typeface="Arial" panose="020B0604020202020204" pitchFamily="34" charset="0"/>
          <a:ea typeface="+mn-ea"/>
          <a:cs typeface="Arial" panose="020B0604020202020204" pitchFamily="34" charset="0"/>
        </a:defRPr>
      </a:lvl3pPr>
      <a:lvl4pPr marL="1163203"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4pPr>
      <a:lvl5pPr marL="1495546"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5pPr>
      <a:lvl6pPr marL="1827890"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6pPr>
      <a:lvl7pPr marL="2160233"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7pPr>
      <a:lvl8pPr marL="2492577"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8pPr>
      <a:lvl9pPr marL="2824921"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9pPr>
    </p:bodyStyle>
    <p:otherStyle>
      <a:defPPr>
        <a:defRPr lang="en-FI"/>
      </a:defPPr>
      <a:lvl1pPr marL="0" algn="l" defTabSz="664687" rtl="0" eaLnBrk="1" latinLnBrk="0" hangingPunct="1">
        <a:defRPr sz="1309" kern="1200">
          <a:solidFill>
            <a:schemeClr val="tx1"/>
          </a:solidFill>
          <a:latin typeface="+mn-lt"/>
          <a:ea typeface="+mn-ea"/>
          <a:cs typeface="+mn-cs"/>
        </a:defRPr>
      </a:lvl1pPr>
      <a:lvl2pPr marL="332343" algn="l" defTabSz="664687" rtl="0" eaLnBrk="1" latinLnBrk="0" hangingPunct="1">
        <a:defRPr sz="1309" kern="1200">
          <a:solidFill>
            <a:schemeClr val="tx1"/>
          </a:solidFill>
          <a:latin typeface="+mn-lt"/>
          <a:ea typeface="+mn-ea"/>
          <a:cs typeface="+mn-cs"/>
        </a:defRPr>
      </a:lvl2pPr>
      <a:lvl3pPr marL="664687" algn="l" defTabSz="664687" rtl="0" eaLnBrk="1" latinLnBrk="0" hangingPunct="1">
        <a:defRPr sz="1309" kern="1200">
          <a:solidFill>
            <a:schemeClr val="tx1"/>
          </a:solidFill>
          <a:latin typeface="+mn-lt"/>
          <a:ea typeface="+mn-ea"/>
          <a:cs typeface="+mn-cs"/>
        </a:defRPr>
      </a:lvl3pPr>
      <a:lvl4pPr marL="997030" algn="l" defTabSz="664687" rtl="0" eaLnBrk="1" latinLnBrk="0" hangingPunct="1">
        <a:defRPr sz="1309" kern="1200">
          <a:solidFill>
            <a:schemeClr val="tx1"/>
          </a:solidFill>
          <a:latin typeface="+mn-lt"/>
          <a:ea typeface="+mn-ea"/>
          <a:cs typeface="+mn-cs"/>
        </a:defRPr>
      </a:lvl4pPr>
      <a:lvl5pPr marL="1329375" algn="l" defTabSz="664687" rtl="0" eaLnBrk="1" latinLnBrk="0" hangingPunct="1">
        <a:defRPr sz="1309" kern="1200">
          <a:solidFill>
            <a:schemeClr val="tx1"/>
          </a:solidFill>
          <a:latin typeface="+mn-lt"/>
          <a:ea typeface="+mn-ea"/>
          <a:cs typeface="+mn-cs"/>
        </a:defRPr>
      </a:lvl5pPr>
      <a:lvl6pPr marL="1661718" algn="l" defTabSz="664687" rtl="0" eaLnBrk="1" latinLnBrk="0" hangingPunct="1">
        <a:defRPr sz="1309" kern="1200">
          <a:solidFill>
            <a:schemeClr val="tx1"/>
          </a:solidFill>
          <a:latin typeface="+mn-lt"/>
          <a:ea typeface="+mn-ea"/>
          <a:cs typeface="+mn-cs"/>
        </a:defRPr>
      </a:lvl6pPr>
      <a:lvl7pPr marL="1994062" algn="l" defTabSz="664687" rtl="0" eaLnBrk="1" latinLnBrk="0" hangingPunct="1">
        <a:defRPr sz="1309" kern="1200">
          <a:solidFill>
            <a:schemeClr val="tx1"/>
          </a:solidFill>
          <a:latin typeface="+mn-lt"/>
          <a:ea typeface="+mn-ea"/>
          <a:cs typeface="+mn-cs"/>
        </a:defRPr>
      </a:lvl7pPr>
      <a:lvl8pPr marL="2326405" algn="l" defTabSz="664687" rtl="0" eaLnBrk="1" latinLnBrk="0" hangingPunct="1">
        <a:defRPr sz="1309" kern="1200">
          <a:solidFill>
            <a:schemeClr val="tx1"/>
          </a:solidFill>
          <a:latin typeface="+mn-lt"/>
          <a:ea typeface="+mn-ea"/>
          <a:cs typeface="+mn-cs"/>
        </a:defRPr>
      </a:lvl8pPr>
      <a:lvl9pPr marL="2658748" algn="l" defTabSz="664687" rtl="0" eaLnBrk="1" latinLnBrk="0" hangingPunct="1">
        <a:defRPr sz="13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rotWithShape="1">
          <a:blip r:embed="rId2"/>
          <a:srcRect l="5491" r="5491" b="5264"/>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0" y="7038463"/>
            <a:ext cx="8281035" cy="809839"/>
          </a:xfrm>
        </p:spPr>
        <p:txBody>
          <a:bodyPr/>
          <a:lstStyle/>
          <a:p>
            <a:pPr algn="l" rtl="0"/>
            <a:r>
              <a:rPr lang="en-gb" sz="3200" b="1" i="0" u="none" baseline="0" dirty="0"/>
              <a:t>Homework Help – support with homework for children and young people</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68" y="8105430"/>
            <a:ext cx="8281035" cy="1515794"/>
          </a:xfrm>
        </p:spPr>
        <p:txBody>
          <a:bodyPr/>
          <a:lstStyle/>
          <a:p>
            <a:pPr algn="l" rtl="0"/>
            <a:r>
              <a:rPr lang="en-gb" sz="1800" b="0" i="0" u="none" baseline="0" dirty="0"/>
              <a:t>The Red Cross’s Homework Help activities help children and young people with their schoolwork. Homework Help instructors listen to the worries of children and young people and offer them encouragement when studying feels hard.</a:t>
            </a:r>
          </a:p>
          <a:p>
            <a:endParaRPr lang="en-gb" sz="1800" noProof="1"/>
          </a:p>
          <a:p>
            <a:pPr algn="l" rtl="0"/>
            <a:r>
              <a:rPr lang="en-gb" sz="1800" b="0" i="0" u="none" baseline="0" dirty="0"/>
              <a:t>Homework Help welcomes all children and young people who need support with their schoolwork. In the Homework Help activities, instructors can also support Finnish language learning. Homework Help activities take place after the school day.</a:t>
            </a:r>
          </a:p>
        </p:txBody>
      </p:sp>
      <p:sp>
        <p:nvSpPr>
          <p:cNvPr id="4" name="Text Placeholder 3">
            <a:extLst>
              <a:ext uri="{FF2B5EF4-FFF2-40B4-BE49-F238E27FC236}">
                <a16:creationId xmlns:a16="http://schemas.microsoft.com/office/drawing/2014/main" id="{6C968924-C8D9-1C2E-E153-27AB97466E4E}"/>
              </a:ext>
            </a:extLst>
          </p:cNvPr>
          <p:cNvSpPr>
            <a:spLocks noGrp="1"/>
          </p:cNvSpPr>
          <p:nvPr>
            <p:ph type="body" idx="15"/>
          </p:nvPr>
        </p:nvSpPr>
        <p:spPr>
          <a:xfrm>
            <a:off x="660069" y="10524781"/>
            <a:ext cx="8281035" cy="628227"/>
          </a:xfrm>
        </p:spPr>
        <p:txBody>
          <a:bodyPr/>
          <a:lstStyle/>
          <a:p>
            <a:pPr algn="l" rtl="0"/>
            <a:r>
              <a:rPr lang="en-gb" b="1" i="0" u="none" baseline="0"/>
              <a:t>Date and location: xx Month xxxx</a:t>
            </a:r>
          </a:p>
          <a:p>
            <a:pPr algn="l" rtl="0"/>
            <a:r>
              <a:rPr lang="en-gb" b="1" i="0" u="none" baseline="0"/>
              <a:t>Contact person: xxxx, telephone number, e-mail</a:t>
            </a:r>
          </a:p>
        </p:txBody>
      </p:sp>
      <p:sp>
        <p:nvSpPr>
          <p:cNvPr id="6" name="Text Placeholder 5">
            <a:extLst>
              <a:ext uri="{FF2B5EF4-FFF2-40B4-BE49-F238E27FC236}">
                <a16:creationId xmlns:a16="http://schemas.microsoft.com/office/drawing/2014/main" id="{F442F16F-DDC0-ED37-8D2A-4773E81B673F}"/>
              </a:ext>
            </a:extLst>
          </p:cNvPr>
          <p:cNvSpPr>
            <a:spLocks noGrp="1"/>
          </p:cNvSpPr>
          <p:nvPr>
            <p:ph type="body" idx="17"/>
          </p:nvPr>
        </p:nvSpPr>
        <p:spPr>
          <a:xfrm>
            <a:off x="660073" y="11306493"/>
            <a:ext cx="8281035" cy="628227"/>
          </a:xfrm>
        </p:spPr>
        <p:txBody>
          <a:bodyPr/>
          <a:lstStyle/>
          <a:p>
            <a:pPr algn="l" rtl="0"/>
            <a:r>
              <a:rPr lang="en-gb" b="1" i="0" u="none" baseline="0"/>
              <a:t>Welcome!</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71" y="12070341"/>
            <a:ext cx="8281035" cy="964170"/>
          </a:xfrm>
        </p:spPr>
        <p:txBody>
          <a:bodyPr/>
          <a:lstStyle/>
          <a:p>
            <a:pPr algn="l" rtl="0"/>
            <a:r>
              <a:rPr lang="en-gb" b="0" i="0" u="none" strike="noStrike" baseline="0">
                <a:solidFill>
                  <a:srgbClr val="181818"/>
                </a:solidFill>
                <a:effectLst/>
              </a:rPr>
              <a:t>Organiser: The XX branch of the Finnish Red Cross</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598920" y="265175"/>
            <a:ext cx="2651125" cy="1047194"/>
          </a:xfrm>
          <a:prstGeom prst="rect">
            <a:avLst/>
          </a:prstGeom>
        </p:spPr>
      </p:pic>
      <p:sp>
        <p:nvSpPr>
          <p:cNvPr id="9" name="TextBox 8">
            <a:extLst>
              <a:ext uri="{FF2B5EF4-FFF2-40B4-BE49-F238E27FC236}">
                <a16:creationId xmlns:a16="http://schemas.microsoft.com/office/drawing/2014/main" id="{18C5994C-D9F8-53C5-12B6-89069DDE764E}"/>
              </a:ext>
            </a:extLst>
          </p:cNvPr>
          <p:cNvSpPr txBox="1"/>
          <p:nvPr/>
        </p:nvSpPr>
        <p:spPr>
          <a:xfrm>
            <a:off x="351155" y="6016394"/>
            <a:ext cx="4023360" cy="523220"/>
          </a:xfrm>
          <a:prstGeom prst="rect">
            <a:avLst/>
          </a:prstGeom>
          <a:noFill/>
        </p:spPr>
        <p:txBody>
          <a:bodyPr wrap="square" rtlCol="0">
            <a:spAutoFit/>
          </a:bodyPr>
          <a:lstStyle/>
          <a:p>
            <a:pPr algn="l" rtl="0"/>
            <a:r>
              <a:rPr lang="en-gb" sz="1400" b="0" i="0" u="none" baseline="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Susanna Kekkonen</a:t>
            </a:r>
          </a:p>
          <a:p>
            <a:pPr algn="l" rtl="0"/>
            <a:r>
              <a:rPr lang="en-gb" sz="1400" b="0" i="0" u="none" baseline="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The Finnish Red Cross</a:t>
            </a:r>
          </a:p>
        </p:txBody>
      </p:sp>
    </p:spTree>
    <p:extLst>
      <p:ext uri="{BB962C8B-B14F-4D97-AF65-F5344CB8AC3E}">
        <p14:creationId xmlns:p14="http://schemas.microsoft.com/office/powerpoint/2010/main" val="2524817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a:blip r:embed="rId2"/>
          <a:srcRect l="3018" r="3018"/>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0" y="7038463"/>
            <a:ext cx="8281035" cy="809839"/>
          </a:xfrm>
        </p:spPr>
        <p:txBody>
          <a:bodyPr/>
          <a:lstStyle/>
          <a:p>
            <a:pPr algn="l" rtl="0"/>
            <a:r>
              <a:rPr lang="en-gb" sz="3200" b="1" i="0" u="none" baseline="0" dirty="0"/>
              <a:t>Would you like to support children and young people? Become a Homework Help instructor!</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68" y="8281348"/>
            <a:ext cx="8281035" cy="1515794"/>
          </a:xfrm>
        </p:spPr>
        <p:txBody>
          <a:bodyPr/>
          <a:lstStyle/>
          <a:p>
            <a:pPr algn="l" rtl="0"/>
            <a:r>
              <a:rPr lang="en-gb" sz="1800" b="0" i="0" u="none" baseline="0" dirty="0"/>
              <a:t>The Red Cross’s Homework Help activities help children and young people with their schoolwork. Homework Help instructors listen to the worries of children and young people and offer them encouragement when studying feels hard. Homework Help activities are open to all children and young people who need support with their schoolwork. In the Homework Help activities, instructors can also support Finnish language learning. </a:t>
            </a:r>
          </a:p>
          <a:p>
            <a:endParaRPr lang="en-gb" sz="1800" noProof="1"/>
          </a:p>
          <a:p>
            <a:pPr algn="l" rtl="0"/>
            <a:r>
              <a:rPr lang="en-gb" sz="1800" b="0" i="0" u="none" baseline="0" dirty="0"/>
              <a:t>As instructors, we are looking for enthusiastic and responsible adults who know how to work with children of all ages. Young people can also become instructors for primary school-aged children.</a:t>
            </a:r>
          </a:p>
        </p:txBody>
      </p:sp>
      <p:sp>
        <p:nvSpPr>
          <p:cNvPr id="6" name="Text Placeholder 5">
            <a:extLst>
              <a:ext uri="{FF2B5EF4-FFF2-40B4-BE49-F238E27FC236}">
                <a16:creationId xmlns:a16="http://schemas.microsoft.com/office/drawing/2014/main" id="{F442F16F-DDC0-ED37-8D2A-4773E81B673F}"/>
              </a:ext>
            </a:extLst>
          </p:cNvPr>
          <p:cNvSpPr>
            <a:spLocks noGrp="1"/>
          </p:cNvSpPr>
          <p:nvPr>
            <p:ph type="body" idx="17"/>
          </p:nvPr>
        </p:nvSpPr>
        <p:spPr>
          <a:xfrm>
            <a:off x="660073" y="11364114"/>
            <a:ext cx="8281035" cy="628227"/>
          </a:xfrm>
        </p:spPr>
        <p:txBody>
          <a:bodyPr/>
          <a:lstStyle/>
          <a:p>
            <a:pPr algn="l" rtl="0"/>
            <a:r>
              <a:rPr lang="en-gb" b="1" i="0" u="none" baseline="0" dirty="0"/>
              <a:t>Do you see yourself as a supporter of children and young people? Ask for more information!</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71" y="12127941"/>
            <a:ext cx="8281035" cy="964170"/>
          </a:xfrm>
        </p:spPr>
        <p:txBody>
          <a:bodyPr/>
          <a:lstStyle/>
          <a:p>
            <a:pPr algn="l" rtl="0"/>
            <a:r>
              <a:rPr lang="en-gb" b="1" i="0" u="none" strike="noStrike" baseline="0" dirty="0">
                <a:solidFill>
                  <a:srgbClr val="181818"/>
                </a:solidFill>
                <a:effectLst/>
              </a:rPr>
              <a:t>Contact information: </a:t>
            </a:r>
            <a:r>
              <a:rPr lang="en-gb" b="0" i="0" u="none" strike="noStrike" baseline="0" dirty="0">
                <a:solidFill>
                  <a:srgbClr val="181818"/>
                </a:solidFill>
                <a:effectLst/>
              </a:rPr>
              <a:t>XXXXX</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614418" y="280673"/>
            <a:ext cx="2651125" cy="1047194"/>
          </a:xfrm>
          <a:prstGeom prst="rect">
            <a:avLst/>
          </a:prstGeom>
        </p:spPr>
      </p:pic>
      <p:sp>
        <p:nvSpPr>
          <p:cNvPr id="9" name="TextBox 8">
            <a:extLst>
              <a:ext uri="{FF2B5EF4-FFF2-40B4-BE49-F238E27FC236}">
                <a16:creationId xmlns:a16="http://schemas.microsoft.com/office/drawing/2014/main" id="{18C5994C-D9F8-53C5-12B6-89069DDE764E}"/>
              </a:ext>
            </a:extLst>
          </p:cNvPr>
          <p:cNvSpPr txBox="1"/>
          <p:nvPr/>
        </p:nvSpPr>
        <p:spPr>
          <a:xfrm>
            <a:off x="5196205" y="5960781"/>
            <a:ext cx="4023360" cy="523220"/>
          </a:xfrm>
          <a:prstGeom prst="rect">
            <a:avLst/>
          </a:prstGeom>
          <a:noFill/>
        </p:spPr>
        <p:txBody>
          <a:bodyPr wrap="square" rtlCol="0">
            <a:spAutoFit/>
          </a:bodyPr>
          <a:lstStyle/>
          <a:p>
            <a:pPr algn="r" rtl="0"/>
            <a:r>
              <a:rPr lang="en-gb" sz="1400" b="0" i="0" u="none" baseline="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Susanna Kekkonen</a:t>
            </a:r>
          </a:p>
          <a:p>
            <a:pPr algn="r" rtl="0"/>
            <a:r>
              <a:rPr lang="en-gb" sz="1400" b="0" i="0" u="none" baseline="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The Finnish Red Cross</a:t>
            </a:r>
          </a:p>
        </p:txBody>
      </p:sp>
    </p:spTree>
    <p:extLst>
      <p:ext uri="{BB962C8B-B14F-4D97-AF65-F5344CB8AC3E}">
        <p14:creationId xmlns:p14="http://schemas.microsoft.com/office/powerpoint/2010/main" val="3601063838"/>
      </p:ext>
    </p:extLst>
  </p:cSld>
  <p:clrMapOvr>
    <a:masterClrMapping/>
  </p:clrMapOvr>
</p:sld>
</file>

<file path=ppt/theme/theme1.xml><?xml version="1.0" encoding="utf-8"?>
<a:theme xmlns:a="http://schemas.openxmlformats.org/drawingml/2006/main" name="SPR">
  <a:themeElements>
    <a:clrScheme name="Custom 3">
      <a:dk1>
        <a:srgbClr val="000000"/>
      </a:dk1>
      <a:lt1>
        <a:srgbClr val="FFFFFF"/>
      </a:lt1>
      <a:dk2>
        <a:srgbClr val="C3DFF6"/>
      </a:dk2>
      <a:lt2>
        <a:srgbClr val="56A0D3"/>
      </a:lt2>
      <a:accent1>
        <a:srgbClr val="F00000"/>
      </a:accent1>
      <a:accent2>
        <a:srgbClr val="D7D7D7"/>
      </a:accent2>
      <a:accent3>
        <a:srgbClr val="9F9FA3"/>
      </a:accent3>
      <a:accent4>
        <a:srgbClr val="6D6E70"/>
      </a:accent4>
      <a:accent5>
        <a:srgbClr val="E2D7AC"/>
      </a:accent5>
      <a:accent6>
        <a:srgbClr val="566979"/>
      </a:accent6>
      <a:hlink>
        <a:srgbClr val="004B79"/>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R_Powerpoint_pohja_FI_päivitetty" id="{3CD7FA41-E9AC-2C43-8BFB-180382BD3CE5}" vid="{A0B1B484-304B-9D4D-BC21-B0A943DAE9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SPR</Template>
  <TotalTime>145</TotalTime>
  <Words>269</Words>
  <Application>Microsoft Office PowerPoint</Application>
  <PresentationFormat>A3 Paper (297x420 mm)</PresentationFormat>
  <Paragraphs>18</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SPR</vt:lpstr>
      <vt:lpstr>Homework Help – support with homework for children and young people</vt:lpstr>
      <vt:lpstr>Would you like to support children and young people? Become a Homework Help instructor!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Kutsu xxx xxx...</dc:title>
  <dc:creator>Salminen Tuuli</dc:creator>
  <cp:lastModifiedBy>Merta Matleena</cp:lastModifiedBy>
  <cp:revision>8</cp:revision>
  <dcterms:created xsi:type="dcterms:W3CDTF">2023-01-19T13:43:15Z</dcterms:created>
  <dcterms:modified xsi:type="dcterms:W3CDTF">2023-11-02T11:59:29Z</dcterms:modified>
</cp:coreProperties>
</file>