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
  </p:notesMasterIdLst>
  <p:sldIdLst>
    <p:sldId id="267" r:id="rId2"/>
    <p:sldId id="266" r:id="rId3"/>
  </p:sldIdLst>
  <p:sldSz cx="9601200" cy="12801600" type="A3"/>
  <p:notesSz cx="6858000" cy="9144000"/>
  <p:defaultTextStyle>
    <a:defPPr>
      <a:defRPr lang="en-FI"/>
    </a:defPPr>
    <a:lvl1pPr marL="0" algn="l" defTabSz="1221913" rtl="0" eaLnBrk="1" latinLnBrk="0" hangingPunct="1">
      <a:defRPr sz="2405" kern="1200">
        <a:solidFill>
          <a:schemeClr val="tx1"/>
        </a:solidFill>
        <a:latin typeface="+mn-lt"/>
        <a:ea typeface="+mn-ea"/>
        <a:cs typeface="+mn-cs"/>
      </a:defRPr>
    </a:lvl1pPr>
    <a:lvl2pPr marL="610956" algn="l" defTabSz="1221913" rtl="0" eaLnBrk="1" latinLnBrk="0" hangingPunct="1">
      <a:defRPr sz="2405" kern="1200">
        <a:solidFill>
          <a:schemeClr val="tx1"/>
        </a:solidFill>
        <a:latin typeface="+mn-lt"/>
        <a:ea typeface="+mn-ea"/>
        <a:cs typeface="+mn-cs"/>
      </a:defRPr>
    </a:lvl2pPr>
    <a:lvl3pPr marL="1221913" algn="l" defTabSz="1221913" rtl="0" eaLnBrk="1" latinLnBrk="0" hangingPunct="1">
      <a:defRPr sz="2405" kern="1200">
        <a:solidFill>
          <a:schemeClr val="tx1"/>
        </a:solidFill>
        <a:latin typeface="+mn-lt"/>
        <a:ea typeface="+mn-ea"/>
        <a:cs typeface="+mn-cs"/>
      </a:defRPr>
    </a:lvl3pPr>
    <a:lvl4pPr marL="1832869" algn="l" defTabSz="1221913" rtl="0" eaLnBrk="1" latinLnBrk="0" hangingPunct="1">
      <a:defRPr sz="2405" kern="1200">
        <a:solidFill>
          <a:schemeClr val="tx1"/>
        </a:solidFill>
        <a:latin typeface="+mn-lt"/>
        <a:ea typeface="+mn-ea"/>
        <a:cs typeface="+mn-cs"/>
      </a:defRPr>
    </a:lvl4pPr>
    <a:lvl5pPr marL="2443825" algn="l" defTabSz="1221913" rtl="0" eaLnBrk="1" latinLnBrk="0" hangingPunct="1">
      <a:defRPr sz="2405" kern="1200">
        <a:solidFill>
          <a:schemeClr val="tx1"/>
        </a:solidFill>
        <a:latin typeface="+mn-lt"/>
        <a:ea typeface="+mn-ea"/>
        <a:cs typeface="+mn-cs"/>
      </a:defRPr>
    </a:lvl5pPr>
    <a:lvl6pPr marL="3054782" algn="l" defTabSz="1221913" rtl="0" eaLnBrk="1" latinLnBrk="0" hangingPunct="1">
      <a:defRPr sz="2405" kern="1200">
        <a:solidFill>
          <a:schemeClr val="tx1"/>
        </a:solidFill>
        <a:latin typeface="+mn-lt"/>
        <a:ea typeface="+mn-ea"/>
        <a:cs typeface="+mn-cs"/>
      </a:defRPr>
    </a:lvl6pPr>
    <a:lvl7pPr marL="3665738" algn="l" defTabSz="1221913" rtl="0" eaLnBrk="1" latinLnBrk="0" hangingPunct="1">
      <a:defRPr sz="2405" kern="1200">
        <a:solidFill>
          <a:schemeClr val="tx1"/>
        </a:solidFill>
        <a:latin typeface="+mn-lt"/>
        <a:ea typeface="+mn-ea"/>
        <a:cs typeface="+mn-cs"/>
      </a:defRPr>
    </a:lvl7pPr>
    <a:lvl8pPr marL="4276695" algn="l" defTabSz="1221913" rtl="0" eaLnBrk="1" latinLnBrk="0" hangingPunct="1">
      <a:defRPr sz="2405" kern="1200">
        <a:solidFill>
          <a:schemeClr val="tx1"/>
        </a:solidFill>
        <a:latin typeface="+mn-lt"/>
        <a:ea typeface="+mn-ea"/>
        <a:cs typeface="+mn-cs"/>
      </a:defRPr>
    </a:lvl8pPr>
    <a:lvl9pPr marL="4887651" algn="l" defTabSz="1221913" rtl="0" eaLnBrk="1" latinLnBrk="0" hangingPunct="1">
      <a:defRPr sz="2405"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A996"/>
    <a:srgbClr val="7F181B"/>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EBC46D-ADE1-4F15-97DE-E985A2F54A64}" v="2" dt="2024-01-05T10:56:32.0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28"/>
    <p:restoredTop sz="96327"/>
  </p:normalViewPr>
  <p:slideViewPr>
    <p:cSldViewPr snapToGrid="0" snapToObjects="1">
      <p:cViewPr varScale="1">
        <p:scale>
          <a:sx n="62" d="100"/>
          <a:sy n="62" d="100"/>
        </p:scale>
        <p:origin x="268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rta Matleena" userId="b35db926-dba4-496e-99e4-a62241188ecf" providerId="ADAL" clId="{81EBC46D-ADE1-4F15-97DE-E985A2F54A64}"/>
    <pc:docChg chg="modSld">
      <pc:chgData name="Merta Matleena" userId="b35db926-dba4-496e-99e4-a62241188ecf" providerId="ADAL" clId="{81EBC46D-ADE1-4F15-97DE-E985A2F54A64}" dt="2024-01-05T10:56:36.232" v="13" actId="1035"/>
      <pc:docMkLst>
        <pc:docMk/>
      </pc:docMkLst>
      <pc:sldChg chg="modSp mod">
        <pc:chgData name="Merta Matleena" userId="b35db926-dba4-496e-99e4-a62241188ecf" providerId="ADAL" clId="{81EBC46D-ADE1-4F15-97DE-E985A2F54A64}" dt="2024-01-05T10:56:36.232" v="13" actId="1035"/>
        <pc:sldMkLst>
          <pc:docMk/>
          <pc:sldMk cId="3601063838" sldId="266"/>
        </pc:sldMkLst>
        <pc:picChg chg="mod">
          <ac:chgData name="Merta Matleena" userId="b35db926-dba4-496e-99e4-a62241188ecf" providerId="ADAL" clId="{81EBC46D-ADE1-4F15-97DE-E985A2F54A64}" dt="2024-01-05T10:56:36.232" v="13" actId="1035"/>
          <ac:picMkLst>
            <pc:docMk/>
            <pc:sldMk cId="3601063838" sldId="266"/>
            <ac:picMk id="20" creationId="{AB64DCB0-6528-9E25-578C-B2266234ED57}"/>
          </ac:picMkLst>
        </pc:picChg>
      </pc:sldChg>
      <pc:sldChg chg="modSp mod">
        <pc:chgData name="Merta Matleena" userId="b35db926-dba4-496e-99e4-a62241188ecf" providerId="ADAL" clId="{81EBC46D-ADE1-4F15-97DE-E985A2F54A64}" dt="2024-01-05T10:38:03.375" v="7" actId="1038"/>
        <pc:sldMkLst>
          <pc:docMk/>
          <pc:sldMk cId="2524817108" sldId="267"/>
        </pc:sldMkLst>
        <pc:picChg chg="mod">
          <ac:chgData name="Merta Matleena" userId="b35db926-dba4-496e-99e4-a62241188ecf" providerId="ADAL" clId="{81EBC46D-ADE1-4F15-97DE-E985A2F54A64}" dt="2024-01-05T10:38:03.375" v="7" actId="1038"/>
          <ac:picMkLst>
            <pc:docMk/>
            <pc:sldMk cId="2524817108" sldId="267"/>
            <ac:picMk id="20" creationId="{AB64DCB0-6528-9E25-578C-B2266234ED5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586ED7-E594-284A-BCB0-7DD2E0F5F816}" type="datetimeFigureOut">
              <a:rPr lang="fi-FI" smtClean="0"/>
              <a:t>5.1.2024</a:t>
            </a:fld>
            <a:endParaRPr lang="fi-FI" dirty="0"/>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fi-FI"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D1C9AF-C8A2-E248-9C2D-AAFE8E0C60B5}" type="slidenum">
              <a:rPr lang="fi-FI" smtClean="0"/>
              <a:t>‹#›</a:t>
            </a:fld>
            <a:endParaRPr lang="fi-FI" dirty="0"/>
          </a:p>
        </p:txBody>
      </p:sp>
    </p:spTree>
    <p:extLst>
      <p:ext uri="{BB962C8B-B14F-4D97-AF65-F5344CB8AC3E}">
        <p14:creationId xmlns:p14="http://schemas.microsoft.com/office/powerpoint/2010/main" val="3630937258"/>
      </p:ext>
    </p:extLst>
  </p:cSld>
  <p:clrMap bg1="lt1" tx1="dk1" bg2="lt2" tx2="dk2" accent1="accent1" accent2="accent2" accent3="accent3" accent4="accent4" accent5="accent5" accent6="accent6" hlink="hlink" folHlink="folHlink"/>
  <p:notesStyle>
    <a:lvl1pPr marL="0" algn="l" defTabSz="1221913" rtl="0" eaLnBrk="1" latinLnBrk="0" hangingPunct="1">
      <a:defRPr sz="1604" kern="1200">
        <a:solidFill>
          <a:schemeClr val="tx1"/>
        </a:solidFill>
        <a:latin typeface="+mn-lt"/>
        <a:ea typeface="+mn-ea"/>
        <a:cs typeface="+mn-cs"/>
      </a:defRPr>
    </a:lvl1pPr>
    <a:lvl2pPr marL="610956" algn="l" defTabSz="1221913" rtl="0" eaLnBrk="1" latinLnBrk="0" hangingPunct="1">
      <a:defRPr sz="1604" kern="1200">
        <a:solidFill>
          <a:schemeClr val="tx1"/>
        </a:solidFill>
        <a:latin typeface="+mn-lt"/>
        <a:ea typeface="+mn-ea"/>
        <a:cs typeface="+mn-cs"/>
      </a:defRPr>
    </a:lvl2pPr>
    <a:lvl3pPr marL="1221913" algn="l" defTabSz="1221913" rtl="0" eaLnBrk="1" latinLnBrk="0" hangingPunct="1">
      <a:defRPr sz="1604" kern="1200">
        <a:solidFill>
          <a:schemeClr val="tx1"/>
        </a:solidFill>
        <a:latin typeface="+mn-lt"/>
        <a:ea typeface="+mn-ea"/>
        <a:cs typeface="+mn-cs"/>
      </a:defRPr>
    </a:lvl3pPr>
    <a:lvl4pPr marL="1832869" algn="l" defTabSz="1221913" rtl="0" eaLnBrk="1" latinLnBrk="0" hangingPunct="1">
      <a:defRPr sz="1604" kern="1200">
        <a:solidFill>
          <a:schemeClr val="tx1"/>
        </a:solidFill>
        <a:latin typeface="+mn-lt"/>
        <a:ea typeface="+mn-ea"/>
        <a:cs typeface="+mn-cs"/>
      </a:defRPr>
    </a:lvl4pPr>
    <a:lvl5pPr marL="2443825" algn="l" defTabSz="1221913" rtl="0" eaLnBrk="1" latinLnBrk="0" hangingPunct="1">
      <a:defRPr sz="1604" kern="1200">
        <a:solidFill>
          <a:schemeClr val="tx1"/>
        </a:solidFill>
        <a:latin typeface="+mn-lt"/>
        <a:ea typeface="+mn-ea"/>
        <a:cs typeface="+mn-cs"/>
      </a:defRPr>
    </a:lvl5pPr>
    <a:lvl6pPr marL="3054782" algn="l" defTabSz="1221913" rtl="0" eaLnBrk="1" latinLnBrk="0" hangingPunct="1">
      <a:defRPr sz="1604" kern="1200">
        <a:solidFill>
          <a:schemeClr val="tx1"/>
        </a:solidFill>
        <a:latin typeface="+mn-lt"/>
        <a:ea typeface="+mn-ea"/>
        <a:cs typeface="+mn-cs"/>
      </a:defRPr>
    </a:lvl6pPr>
    <a:lvl7pPr marL="3665738" algn="l" defTabSz="1221913" rtl="0" eaLnBrk="1" latinLnBrk="0" hangingPunct="1">
      <a:defRPr sz="1604" kern="1200">
        <a:solidFill>
          <a:schemeClr val="tx1"/>
        </a:solidFill>
        <a:latin typeface="+mn-lt"/>
        <a:ea typeface="+mn-ea"/>
        <a:cs typeface="+mn-cs"/>
      </a:defRPr>
    </a:lvl7pPr>
    <a:lvl8pPr marL="4276695" algn="l" defTabSz="1221913" rtl="0" eaLnBrk="1" latinLnBrk="0" hangingPunct="1">
      <a:defRPr sz="1604" kern="1200">
        <a:solidFill>
          <a:schemeClr val="tx1"/>
        </a:solidFill>
        <a:latin typeface="+mn-lt"/>
        <a:ea typeface="+mn-ea"/>
        <a:cs typeface="+mn-cs"/>
      </a:defRPr>
    </a:lvl8pPr>
    <a:lvl9pPr marL="4887651" algn="l" defTabSz="1221913" rtl="0" eaLnBrk="1" latinLnBrk="0" hangingPunct="1">
      <a:defRPr sz="1604"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KSTI">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2BBB6685-F9AF-05E4-F1CF-CAA13F2C3732}"/>
              </a:ext>
            </a:extLst>
          </p:cNvPr>
          <p:cNvSpPr>
            <a:spLocks noGrp="1"/>
          </p:cNvSpPr>
          <p:nvPr>
            <p:ph type="pic" sz="quarter" idx="16"/>
          </p:nvPr>
        </p:nvSpPr>
        <p:spPr>
          <a:xfrm>
            <a:off x="351154" y="295422"/>
            <a:ext cx="8898890" cy="6664504"/>
          </a:xfrm>
        </p:spPr>
        <p:txBody>
          <a:bodyPr/>
          <a:lstStyle/>
          <a:p>
            <a:endParaRPr lang="fi-FI"/>
          </a:p>
        </p:txBody>
      </p:sp>
      <p:sp>
        <p:nvSpPr>
          <p:cNvPr id="6" name="Title 1">
            <a:extLst>
              <a:ext uri="{FF2B5EF4-FFF2-40B4-BE49-F238E27FC236}">
                <a16:creationId xmlns:a16="http://schemas.microsoft.com/office/drawing/2014/main" id="{BE3D4DA9-823C-EE46-BAF1-CF5E874170F6}"/>
              </a:ext>
            </a:extLst>
          </p:cNvPr>
          <p:cNvSpPr>
            <a:spLocks noGrp="1"/>
          </p:cNvSpPr>
          <p:nvPr>
            <p:ph type="title"/>
          </p:nvPr>
        </p:nvSpPr>
        <p:spPr>
          <a:xfrm>
            <a:off x="660080" y="7223267"/>
            <a:ext cx="8281035" cy="809839"/>
          </a:xfrm>
          <a:prstGeom prst="rect">
            <a:avLst/>
          </a:prstGeom>
        </p:spPr>
        <p:txBody>
          <a:bodyPr/>
          <a:lstStyle>
            <a:lvl1pPr>
              <a:lnSpc>
                <a:spcPct val="100000"/>
              </a:lnSpc>
              <a:defRPr sz="3877">
                <a:solidFill>
                  <a:schemeClr val="accent1"/>
                </a:solidFill>
              </a:defRPr>
            </a:lvl1pPr>
          </a:lstStyle>
          <a:p>
            <a:r>
              <a:rPr lang="en-GB" noProof="0" dirty="0"/>
              <a:t>Click to edit Master title style</a:t>
            </a:r>
            <a:endParaRPr lang="fi-FI" noProof="0" dirty="0"/>
          </a:p>
        </p:txBody>
      </p:sp>
      <p:sp>
        <p:nvSpPr>
          <p:cNvPr id="8" name="Text Placeholder 2">
            <a:extLst>
              <a:ext uri="{FF2B5EF4-FFF2-40B4-BE49-F238E27FC236}">
                <a16:creationId xmlns:a16="http://schemas.microsoft.com/office/drawing/2014/main" id="{E3192362-4E5D-87C0-47A9-72E5541EA57A}"/>
              </a:ext>
            </a:extLst>
          </p:cNvPr>
          <p:cNvSpPr>
            <a:spLocks noGrp="1"/>
          </p:cNvSpPr>
          <p:nvPr>
            <p:ph type="body" idx="14"/>
          </p:nvPr>
        </p:nvSpPr>
        <p:spPr>
          <a:xfrm>
            <a:off x="660078" y="8182926"/>
            <a:ext cx="8281035" cy="1515794"/>
          </a:xfrm>
        </p:spPr>
        <p:txBody>
          <a:bodyPr anchor="t"/>
          <a:lstStyle>
            <a:lvl1pPr marL="0" indent="0">
              <a:spcBef>
                <a:spcPts val="0"/>
              </a:spcBef>
              <a:buNone/>
              <a:defRPr sz="1938" b="0" i="0">
                <a:latin typeface="Arial" panose="020B0604020202020204" pitchFamily="34" charset="0"/>
                <a:cs typeface="Arial" panose="020B0604020202020204" pitchFamily="34" charset="0"/>
              </a:defRPr>
            </a:lvl1pPr>
            <a:lvl2pPr marL="332343" indent="0">
              <a:buNone/>
              <a:defRPr sz="1938" b="0"/>
            </a:lvl2pPr>
            <a:lvl3pPr marL="664687" indent="0">
              <a:buNone/>
              <a:defRPr sz="1938" b="0"/>
            </a:lvl3pPr>
            <a:lvl4pPr marL="997030" indent="0">
              <a:buNone/>
              <a:defRPr sz="1938" b="0"/>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p:txBody>
      </p:sp>
      <p:sp>
        <p:nvSpPr>
          <p:cNvPr id="10" name="Text Placeholder 2">
            <a:extLst>
              <a:ext uri="{FF2B5EF4-FFF2-40B4-BE49-F238E27FC236}">
                <a16:creationId xmlns:a16="http://schemas.microsoft.com/office/drawing/2014/main" id="{16B9F92C-F499-5CC9-3566-C27A73D99B2F}"/>
              </a:ext>
            </a:extLst>
          </p:cNvPr>
          <p:cNvSpPr>
            <a:spLocks noGrp="1"/>
          </p:cNvSpPr>
          <p:nvPr>
            <p:ph type="body" idx="15"/>
          </p:nvPr>
        </p:nvSpPr>
        <p:spPr>
          <a:xfrm>
            <a:off x="660077" y="9834341"/>
            <a:ext cx="8281035" cy="628227"/>
          </a:xfrm>
        </p:spPr>
        <p:txBody>
          <a:bodyPr anchor="ctr"/>
          <a:lstStyle>
            <a:lvl1pPr marL="0" indent="0">
              <a:buNone/>
              <a:defRPr sz="1938" b="1" i="0">
                <a:latin typeface="Arial" panose="020B0604020202020204" pitchFamily="34" charset="0"/>
                <a:cs typeface="Arial" panose="020B0604020202020204" pitchFamily="34" charset="0"/>
              </a:defRPr>
            </a:lvl1pPr>
            <a:lvl2pPr marL="332343" indent="0">
              <a:buNone/>
              <a:defRPr sz="1454" b="1"/>
            </a:lvl2pPr>
            <a:lvl3pPr marL="664687" indent="0">
              <a:buNone/>
              <a:defRPr sz="1309" b="1"/>
            </a:lvl3pPr>
            <a:lvl4pPr marL="997030" indent="0">
              <a:buNone/>
              <a:defRPr sz="1163" b="1"/>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p:txBody>
      </p:sp>
      <p:sp>
        <p:nvSpPr>
          <p:cNvPr id="11" name="Text Placeholder 2">
            <a:extLst>
              <a:ext uri="{FF2B5EF4-FFF2-40B4-BE49-F238E27FC236}">
                <a16:creationId xmlns:a16="http://schemas.microsoft.com/office/drawing/2014/main" id="{D3966FB3-4FCC-1497-4A86-6E75B8BEEED9}"/>
              </a:ext>
            </a:extLst>
          </p:cNvPr>
          <p:cNvSpPr>
            <a:spLocks noGrp="1"/>
          </p:cNvSpPr>
          <p:nvPr>
            <p:ph type="body" idx="17"/>
          </p:nvPr>
        </p:nvSpPr>
        <p:spPr>
          <a:xfrm>
            <a:off x="660076" y="10598189"/>
            <a:ext cx="8281035" cy="628227"/>
          </a:xfrm>
        </p:spPr>
        <p:txBody>
          <a:bodyPr anchor="ctr"/>
          <a:lstStyle>
            <a:lvl1pPr marL="0" indent="0">
              <a:buNone/>
              <a:defRPr sz="2326" b="1" i="0">
                <a:solidFill>
                  <a:schemeClr val="accent1"/>
                </a:solidFill>
                <a:latin typeface="Arial" panose="020B0604020202020204" pitchFamily="34" charset="0"/>
                <a:cs typeface="Arial" panose="020B0604020202020204" pitchFamily="34" charset="0"/>
              </a:defRPr>
            </a:lvl1pPr>
            <a:lvl2pPr marL="332343" indent="0">
              <a:buNone/>
              <a:defRPr sz="1454" b="1"/>
            </a:lvl2pPr>
            <a:lvl3pPr marL="664687" indent="0">
              <a:buNone/>
              <a:defRPr sz="1309" b="1"/>
            </a:lvl3pPr>
            <a:lvl4pPr marL="997030" indent="0">
              <a:buNone/>
              <a:defRPr sz="1163" b="1"/>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p:txBody>
      </p:sp>
      <p:sp>
        <p:nvSpPr>
          <p:cNvPr id="13" name="Text Placeholder 2">
            <a:extLst>
              <a:ext uri="{FF2B5EF4-FFF2-40B4-BE49-F238E27FC236}">
                <a16:creationId xmlns:a16="http://schemas.microsoft.com/office/drawing/2014/main" id="{E9D79418-A049-1308-25C8-16A24D715A4C}"/>
              </a:ext>
            </a:extLst>
          </p:cNvPr>
          <p:cNvSpPr>
            <a:spLocks noGrp="1"/>
          </p:cNvSpPr>
          <p:nvPr>
            <p:ph type="body" idx="18"/>
          </p:nvPr>
        </p:nvSpPr>
        <p:spPr>
          <a:xfrm>
            <a:off x="660074" y="11362037"/>
            <a:ext cx="8281035" cy="964170"/>
          </a:xfrm>
        </p:spPr>
        <p:txBody>
          <a:bodyPr anchor="t"/>
          <a:lstStyle>
            <a:lvl1pPr marL="0" indent="0">
              <a:spcBef>
                <a:spcPts val="0"/>
              </a:spcBef>
              <a:buNone/>
              <a:defRPr sz="1680" b="0" i="0">
                <a:latin typeface="Arial" panose="020B0604020202020204" pitchFamily="34" charset="0"/>
                <a:cs typeface="Arial" panose="020B0604020202020204" pitchFamily="34" charset="0"/>
              </a:defRPr>
            </a:lvl1pPr>
            <a:lvl2pPr marL="332343" indent="0">
              <a:buNone/>
              <a:defRPr sz="1680" b="0"/>
            </a:lvl2pPr>
            <a:lvl3pPr marL="664687" indent="0">
              <a:buNone/>
              <a:defRPr sz="1680" b="0"/>
            </a:lvl3pPr>
            <a:lvl4pPr marL="997030" indent="0">
              <a:buNone/>
              <a:defRPr sz="1680" b="0"/>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p:txBody>
      </p:sp>
      <p:pic>
        <p:nvPicPr>
          <p:cNvPr id="15" name="Picture 14" descr="Text&#10;&#10;Description automatically generated with medium confidence">
            <a:extLst>
              <a:ext uri="{FF2B5EF4-FFF2-40B4-BE49-F238E27FC236}">
                <a16:creationId xmlns:a16="http://schemas.microsoft.com/office/drawing/2014/main" id="{215AEE49-F2E6-EFF1-0CEA-64CD8B12527D}"/>
              </a:ext>
            </a:extLst>
          </p:cNvPr>
          <p:cNvPicPr>
            <a:picLocks noChangeAspect="1"/>
          </p:cNvPicPr>
          <p:nvPr userDrawn="1"/>
        </p:nvPicPr>
        <p:blipFill>
          <a:blip r:embed="rId2">
            <a:alphaModFix/>
          </a:blip>
          <a:stretch>
            <a:fillRect/>
          </a:stretch>
        </p:blipFill>
        <p:spPr>
          <a:xfrm>
            <a:off x="6598920" y="295422"/>
            <a:ext cx="2651125" cy="1203672"/>
          </a:xfrm>
          <a:prstGeom prst="rect">
            <a:avLst/>
          </a:prstGeom>
        </p:spPr>
      </p:pic>
    </p:spTree>
    <p:extLst>
      <p:ext uri="{BB962C8B-B14F-4D97-AF65-F5344CB8AC3E}">
        <p14:creationId xmlns:p14="http://schemas.microsoft.com/office/powerpoint/2010/main" val="1414733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EKSTI">
    <p:spTree>
      <p:nvGrpSpPr>
        <p:cNvPr id="1" name=""/>
        <p:cNvGrpSpPr/>
        <p:nvPr/>
      </p:nvGrpSpPr>
      <p:grpSpPr>
        <a:xfrm>
          <a:off x="0" y="0"/>
          <a:ext cx="0" cy="0"/>
          <a:chOff x="0" y="0"/>
          <a:chExt cx="0" cy="0"/>
        </a:xfrm>
      </p:grpSpPr>
      <p:sp>
        <p:nvSpPr>
          <p:cNvPr id="6" name="Picture Placeholder 3">
            <a:extLst>
              <a:ext uri="{FF2B5EF4-FFF2-40B4-BE49-F238E27FC236}">
                <a16:creationId xmlns:a16="http://schemas.microsoft.com/office/drawing/2014/main" id="{609D3590-3136-69AA-39A4-7DC1F3F4DD26}"/>
              </a:ext>
            </a:extLst>
          </p:cNvPr>
          <p:cNvSpPr>
            <a:spLocks noGrp="1"/>
          </p:cNvSpPr>
          <p:nvPr>
            <p:ph type="pic" sz="quarter" idx="16"/>
          </p:nvPr>
        </p:nvSpPr>
        <p:spPr>
          <a:xfrm>
            <a:off x="351155" y="295422"/>
            <a:ext cx="8898890" cy="6664504"/>
          </a:xfrm>
        </p:spPr>
        <p:txBody>
          <a:bodyPr/>
          <a:lstStyle/>
          <a:p>
            <a:endParaRPr lang="fi-FI"/>
          </a:p>
        </p:txBody>
      </p:sp>
      <p:sp>
        <p:nvSpPr>
          <p:cNvPr id="8" name="Title 1">
            <a:extLst>
              <a:ext uri="{FF2B5EF4-FFF2-40B4-BE49-F238E27FC236}">
                <a16:creationId xmlns:a16="http://schemas.microsoft.com/office/drawing/2014/main" id="{5EC4E789-6482-A519-4F22-E35A6121D08E}"/>
              </a:ext>
            </a:extLst>
          </p:cNvPr>
          <p:cNvSpPr>
            <a:spLocks noGrp="1"/>
          </p:cNvSpPr>
          <p:nvPr>
            <p:ph type="title"/>
          </p:nvPr>
        </p:nvSpPr>
        <p:spPr>
          <a:xfrm>
            <a:off x="660080" y="7223267"/>
            <a:ext cx="8281035" cy="809839"/>
          </a:xfrm>
          <a:prstGeom prst="rect">
            <a:avLst/>
          </a:prstGeom>
        </p:spPr>
        <p:txBody>
          <a:bodyPr/>
          <a:lstStyle>
            <a:lvl1pPr>
              <a:lnSpc>
                <a:spcPct val="100000"/>
              </a:lnSpc>
              <a:defRPr sz="3877">
                <a:solidFill>
                  <a:schemeClr val="accent1"/>
                </a:solidFill>
              </a:defRPr>
            </a:lvl1pPr>
          </a:lstStyle>
          <a:p>
            <a:r>
              <a:rPr lang="en-GB" noProof="0" dirty="0"/>
              <a:t>Click to edit Master title style</a:t>
            </a:r>
            <a:endParaRPr lang="fi-FI" noProof="0" dirty="0"/>
          </a:p>
        </p:txBody>
      </p:sp>
      <p:sp>
        <p:nvSpPr>
          <p:cNvPr id="9" name="Text Placeholder 2">
            <a:extLst>
              <a:ext uri="{FF2B5EF4-FFF2-40B4-BE49-F238E27FC236}">
                <a16:creationId xmlns:a16="http://schemas.microsoft.com/office/drawing/2014/main" id="{90D05CF4-93E5-036E-ACF2-4F8212E04FF3}"/>
              </a:ext>
            </a:extLst>
          </p:cNvPr>
          <p:cNvSpPr>
            <a:spLocks noGrp="1"/>
          </p:cNvSpPr>
          <p:nvPr>
            <p:ph type="body" idx="14"/>
          </p:nvPr>
        </p:nvSpPr>
        <p:spPr>
          <a:xfrm>
            <a:off x="660078" y="8182926"/>
            <a:ext cx="8281035" cy="1515794"/>
          </a:xfrm>
        </p:spPr>
        <p:txBody>
          <a:bodyPr anchor="t"/>
          <a:lstStyle>
            <a:lvl1pPr marL="0" indent="0">
              <a:spcBef>
                <a:spcPts val="0"/>
              </a:spcBef>
              <a:buNone/>
              <a:defRPr sz="1938" b="0" i="0">
                <a:latin typeface="Arial" panose="020B0604020202020204" pitchFamily="34" charset="0"/>
                <a:cs typeface="Arial" panose="020B0604020202020204" pitchFamily="34" charset="0"/>
              </a:defRPr>
            </a:lvl1pPr>
            <a:lvl2pPr marL="332343" indent="0">
              <a:buNone/>
              <a:defRPr sz="1938" b="0"/>
            </a:lvl2pPr>
            <a:lvl3pPr marL="664687" indent="0">
              <a:buNone/>
              <a:defRPr sz="1938" b="0"/>
            </a:lvl3pPr>
            <a:lvl4pPr marL="997030" indent="0">
              <a:buNone/>
              <a:defRPr sz="1938" b="0"/>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p:txBody>
      </p:sp>
      <p:sp>
        <p:nvSpPr>
          <p:cNvPr id="10" name="Text Placeholder 2">
            <a:extLst>
              <a:ext uri="{FF2B5EF4-FFF2-40B4-BE49-F238E27FC236}">
                <a16:creationId xmlns:a16="http://schemas.microsoft.com/office/drawing/2014/main" id="{1211C2A3-3789-0AB1-A330-7119FB39EE72}"/>
              </a:ext>
            </a:extLst>
          </p:cNvPr>
          <p:cNvSpPr>
            <a:spLocks noGrp="1"/>
          </p:cNvSpPr>
          <p:nvPr>
            <p:ph type="body" idx="15"/>
          </p:nvPr>
        </p:nvSpPr>
        <p:spPr>
          <a:xfrm>
            <a:off x="660077" y="9834341"/>
            <a:ext cx="8281035" cy="628227"/>
          </a:xfrm>
        </p:spPr>
        <p:txBody>
          <a:bodyPr anchor="ctr"/>
          <a:lstStyle>
            <a:lvl1pPr marL="0" indent="0">
              <a:buNone/>
              <a:defRPr sz="1938" b="1" i="0">
                <a:latin typeface="Arial" panose="020B0604020202020204" pitchFamily="34" charset="0"/>
                <a:cs typeface="Arial" panose="020B0604020202020204" pitchFamily="34" charset="0"/>
              </a:defRPr>
            </a:lvl1pPr>
            <a:lvl2pPr marL="332343" indent="0">
              <a:buNone/>
              <a:defRPr sz="1454" b="1"/>
            </a:lvl2pPr>
            <a:lvl3pPr marL="664687" indent="0">
              <a:buNone/>
              <a:defRPr sz="1309" b="1"/>
            </a:lvl3pPr>
            <a:lvl4pPr marL="997030" indent="0">
              <a:buNone/>
              <a:defRPr sz="1163" b="1"/>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p:txBody>
      </p:sp>
      <p:sp>
        <p:nvSpPr>
          <p:cNvPr id="11" name="Text Placeholder 2">
            <a:extLst>
              <a:ext uri="{FF2B5EF4-FFF2-40B4-BE49-F238E27FC236}">
                <a16:creationId xmlns:a16="http://schemas.microsoft.com/office/drawing/2014/main" id="{AB11EF79-2DEB-E29D-E6EF-177597B55E08}"/>
              </a:ext>
            </a:extLst>
          </p:cNvPr>
          <p:cNvSpPr>
            <a:spLocks noGrp="1"/>
          </p:cNvSpPr>
          <p:nvPr>
            <p:ph type="body" idx="17"/>
          </p:nvPr>
        </p:nvSpPr>
        <p:spPr>
          <a:xfrm>
            <a:off x="660076" y="10598189"/>
            <a:ext cx="8281035" cy="628227"/>
          </a:xfrm>
        </p:spPr>
        <p:txBody>
          <a:bodyPr anchor="ctr"/>
          <a:lstStyle>
            <a:lvl1pPr marL="0" indent="0">
              <a:buNone/>
              <a:defRPr sz="2326" b="1" i="0">
                <a:solidFill>
                  <a:schemeClr val="accent1"/>
                </a:solidFill>
                <a:latin typeface="Arial" panose="020B0604020202020204" pitchFamily="34" charset="0"/>
                <a:cs typeface="Arial" panose="020B0604020202020204" pitchFamily="34" charset="0"/>
              </a:defRPr>
            </a:lvl1pPr>
            <a:lvl2pPr marL="332343" indent="0">
              <a:buNone/>
              <a:defRPr sz="1454" b="1"/>
            </a:lvl2pPr>
            <a:lvl3pPr marL="664687" indent="0">
              <a:buNone/>
              <a:defRPr sz="1309" b="1"/>
            </a:lvl3pPr>
            <a:lvl4pPr marL="997030" indent="0">
              <a:buNone/>
              <a:defRPr sz="1163" b="1"/>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p:txBody>
      </p:sp>
      <p:sp>
        <p:nvSpPr>
          <p:cNvPr id="13" name="Text Placeholder 2">
            <a:extLst>
              <a:ext uri="{FF2B5EF4-FFF2-40B4-BE49-F238E27FC236}">
                <a16:creationId xmlns:a16="http://schemas.microsoft.com/office/drawing/2014/main" id="{B35283EF-AFB4-B2A6-8F96-F10107C6FAC7}"/>
              </a:ext>
            </a:extLst>
          </p:cNvPr>
          <p:cNvSpPr>
            <a:spLocks noGrp="1"/>
          </p:cNvSpPr>
          <p:nvPr>
            <p:ph type="body" idx="18"/>
          </p:nvPr>
        </p:nvSpPr>
        <p:spPr>
          <a:xfrm>
            <a:off x="660074" y="11362037"/>
            <a:ext cx="8281035" cy="964170"/>
          </a:xfrm>
        </p:spPr>
        <p:txBody>
          <a:bodyPr anchor="t"/>
          <a:lstStyle>
            <a:lvl1pPr marL="0" indent="0">
              <a:spcBef>
                <a:spcPts val="0"/>
              </a:spcBef>
              <a:buNone/>
              <a:defRPr sz="1680" b="0" i="0">
                <a:latin typeface="Arial" panose="020B0604020202020204" pitchFamily="34" charset="0"/>
                <a:cs typeface="Arial" panose="020B0604020202020204" pitchFamily="34" charset="0"/>
              </a:defRPr>
            </a:lvl1pPr>
            <a:lvl2pPr marL="332343" indent="0">
              <a:buNone/>
              <a:defRPr sz="1680" b="0"/>
            </a:lvl2pPr>
            <a:lvl3pPr marL="664687" indent="0">
              <a:buNone/>
              <a:defRPr sz="1680" b="0"/>
            </a:lvl3pPr>
            <a:lvl4pPr marL="997030" indent="0">
              <a:buNone/>
              <a:defRPr sz="1680" b="0"/>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p:txBody>
      </p:sp>
      <p:pic>
        <p:nvPicPr>
          <p:cNvPr id="15" name="Picture 14" descr="Logo&#10;&#10;Description automatically generated with low confidence">
            <a:extLst>
              <a:ext uri="{FF2B5EF4-FFF2-40B4-BE49-F238E27FC236}">
                <a16:creationId xmlns:a16="http://schemas.microsoft.com/office/drawing/2014/main" id="{70E0A5A8-2217-DC9B-EBFA-9BEBE3620668}"/>
              </a:ext>
            </a:extLst>
          </p:cNvPr>
          <p:cNvPicPr>
            <a:picLocks noChangeAspect="1"/>
          </p:cNvPicPr>
          <p:nvPr userDrawn="1"/>
        </p:nvPicPr>
        <p:blipFill>
          <a:blip r:embed="rId2" cstate="hqprint">
            <a:alphaModFix/>
            <a:extLst>
              <a:ext uri="{28A0092B-C50C-407E-A947-70E740481C1C}">
                <a14:useLocalDpi xmlns:a14="http://schemas.microsoft.com/office/drawing/2010/main"/>
              </a:ext>
            </a:extLst>
          </a:blip>
          <a:stretch>
            <a:fillRect/>
          </a:stretch>
        </p:blipFill>
        <p:spPr>
          <a:xfrm>
            <a:off x="6832786" y="295420"/>
            <a:ext cx="2417260" cy="1202541"/>
          </a:xfrm>
          <a:prstGeom prst="rect">
            <a:avLst/>
          </a:prstGeom>
        </p:spPr>
      </p:pic>
    </p:spTree>
    <p:extLst>
      <p:ext uri="{BB962C8B-B14F-4D97-AF65-F5344CB8AC3E}">
        <p14:creationId xmlns:p14="http://schemas.microsoft.com/office/powerpoint/2010/main" val="39900979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8F7963-B688-6345-9742-540145AD679D}"/>
              </a:ext>
            </a:extLst>
          </p:cNvPr>
          <p:cNvSpPr>
            <a:spLocks noGrp="1"/>
          </p:cNvSpPr>
          <p:nvPr>
            <p:ph type="body" idx="1"/>
          </p:nvPr>
        </p:nvSpPr>
        <p:spPr>
          <a:xfrm>
            <a:off x="660084" y="3407833"/>
            <a:ext cx="8281035" cy="8122498"/>
          </a:xfrm>
          <a:prstGeom prst="rect">
            <a:avLst/>
          </a:prstGeom>
        </p:spPr>
        <p:txBody>
          <a:bodyPr vert="horz" lIns="91440" tIns="45720" rIns="91440" bIns="45720" rtlCol="0">
            <a:no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fi-FI" noProof="0" dirty="0"/>
          </a:p>
        </p:txBody>
      </p:sp>
      <p:sp>
        <p:nvSpPr>
          <p:cNvPr id="11" name="Title Placeholder 10">
            <a:extLst>
              <a:ext uri="{FF2B5EF4-FFF2-40B4-BE49-F238E27FC236}">
                <a16:creationId xmlns:a16="http://schemas.microsoft.com/office/drawing/2014/main" id="{13ADB4FF-36A8-5847-9E28-618A7E39916F}"/>
              </a:ext>
            </a:extLst>
          </p:cNvPr>
          <p:cNvSpPr>
            <a:spLocks noGrp="1"/>
          </p:cNvSpPr>
          <p:nvPr>
            <p:ph type="title"/>
          </p:nvPr>
        </p:nvSpPr>
        <p:spPr>
          <a:xfrm>
            <a:off x="660084" y="681570"/>
            <a:ext cx="8281035" cy="2474384"/>
          </a:xfrm>
          <a:prstGeom prst="rect">
            <a:avLst/>
          </a:prstGeom>
        </p:spPr>
        <p:txBody>
          <a:bodyPr vert="horz" lIns="91440" tIns="45720" rIns="91440" bIns="45720" rtlCol="0" anchor="ctr">
            <a:noAutofit/>
          </a:bodyPr>
          <a:lstStyle/>
          <a:p>
            <a:r>
              <a:rPr lang="en-GB"/>
              <a:t>Click to edit Master title style</a:t>
            </a:r>
            <a:endParaRPr lang="fi-FI"/>
          </a:p>
        </p:txBody>
      </p:sp>
    </p:spTree>
    <p:extLst>
      <p:ext uri="{BB962C8B-B14F-4D97-AF65-F5344CB8AC3E}">
        <p14:creationId xmlns:p14="http://schemas.microsoft.com/office/powerpoint/2010/main" val="1923731498"/>
      </p:ext>
    </p:extLst>
  </p:cSld>
  <p:clrMap bg1="lt1" tx1="dk1" bg2="lt2" tx2="dk2" accent1="accent1" accent2="accent2" accent3="accent3" accent4="accent4" accent5="accent5" accent6="accent6" hlink="hlink" folHlink="folHlink"/>
  <p:sldLayoutIdLst>
    <p:sldLayoutId id="2147483664" r:id="rId1"/>
    <p:sldLayoutId id="2147483667" r:id="rId2"/>
  </p:sldLayoutIdLst>
  <p:txStyles>
    <p:titleStyle>
      <a:lvl1pPr algn="l" defTabSz="664687" rtl="0" eaLnBrk="1" latinLnBrk="0" hangingPunct="1">
        <a:lnSpc>
          <a:spcPct val="90000"/>
        </a:lnSpc>
        <a:spcBef>
          <a:spcPct val="0"/>
        </a:spcBef>
        <a:buNone/>
        <a:defRPr sz="3198" b="1" i="0" kern="1200">
          <a:solidFill>
            <a:schemeClr val="tx1"/>
          </a:solidFill>
          <a:latin typeface="Arial" panose="020B0604020202020204" pitchFamily="34" charset="0"/>
          <a:ea typeface="+mj-ea"/>
          <a:cs typeface="Arial" panose="020B0604020202020204" pitchFamily="34" charset="0"/>
        </a:defRPr>
      </a:lvl1pPr>
    </p:titleStyle>
    <p:bodyStyle>
      <a:lvl1pPr marL="166172" indent="-166172" algn="l" defTabSz="664687" rtl="0" eaLnBrk="1" latinLnBrk="0" hangingPunct="1">
        <a:lnSpc>
          <a:spcPct val="100000"/>
        </a:lnSpc>
        <a:spcBef>
          <a:spcPts val="728"/>
        </a:spcBef>
        <a:buFont typeface="Arial" panose="020B0604020202020204" pitchFamily="34" charset="0"/>
        <a:buChar char="•"/>
        <a:defRPr sz="2035" b="0" i="0" kern="1200">
          <a:solidFill>
            <a:schemeClr val="tx1"/>
          </a:solidFill>
          <a:latin typeface="Arial" panose="020B0604020202020204" pitchFamily="34" charset="0"/>
          <a:ea typeface="+mn-ea"/>
          <a:cs typeface="Arial" panose="020B0604020202020204" pitchFamily="34" charset="0"/>
        </a:defRPr>
      </a:lvl1pPr>
      <a:lvl2pPr marL="498516" indent="-166172" algn="l" defTabSz="664687" rtl="0" eaLnBrk="1" latinLnBrk="0" hangingPunct="1">
        <a:lnSpc>
          <a:spcPct val="100000"/>
        </a:lnSpc>
        <a:spcBef>
          <a:spcPts val="363"/>
        </a:spcBef>
        <a:buFont typeface="Arial" panose="020B0604020202020204" pitchFamily="34" charset="0"/>
        <a:buChar char="•"/>
        <a:defRPr sz="1745" b="0" i="0" kern="1200">
          <a:solidFill>
            <a:schemeClr val="tx1"/>
          </a:solidFill>
          <a:latin typeface="Arial" panose="020B0604020202020204" pitchFamily="34" charset="0"/>
          <a:ea typeface="+mn-ea"/>
          <a:cs typeface="Arial" panose="020B0604020202020204" pitchFamily="34" charset="0"/>
        </a:defRPr>
      </a:lvl2pPr>
      <a:lvl3pPr marL="830860" indent="-166172" algn="l" defTabSz="664687" rtl="0" eaLnBrk="1" latinLnBrk="0" hangingPunct="1">
        <a:lnSpc>
          <a:spcPct val="100000"/>
        </a:lnSpc>
        <a:spcBef>
          <a:spcPts val="363"/>
        </a:spcBef>
        <a:buFont typeface="Arial" panose="020B0604020202020204" pitchFamily="34" charset="0"/>
        <a:buChar char="•"/>
        <a:defRPr sz="1454" b="0" i="0" kern="1200">
          <a:solidFill>
            <a:schemeClr val="tx1"/>
          </a:solidFill>
          <a:latin typeface="Arial" panose="020B0604020202020204" pitchFamily="34" charset="0"/>
          <a:ea typeface="+mn-ea"/>
          <a:cs typeface="Arial" panose="020B0604020202020204" pitchFamily="34" charset="0"/>
        </a:defRPr>
      </a:lvl3pPr>
      <a:lvl4pPr marL="1163203" indent="-166172" algn="l" defTabSz="664687" rtl="0" eaLnBrk="1" latinLnBrk="0" hangingPunct="1">
        <a:lnSpc>
          <a:spcPct val="100000"/>
        </a:lnSpc>
        <a:spcBef>
          <a:spcPts val="363"/>
        </a:spcBef>
        <a:buFont typeface="Arial" panose="020B0604020202020204" pitchFamily="34" charset="0"/>
        <a:buChar char="•"/>
        <a:defRPr sz="1309" b="0" i="0" kern="1200">
          <a:solidFill>
            <a:schemeClr val="tx1"/>
          </a:solidFill>
          <a:latin typeface="Arial" panose="020B0604020202020204" pitchFamily="34" charset="0"/>
          <a:ea typeface="+mn-ea"/>
          <a:cs typeface="Arial" panose="020B0604020202020204" pitchFamily="34" charset="0"/>
        </a:defRPr>
      </a:lvl4pPr>
      <a:lvl5pPr marL="1495546" indent="-166172" algn="l" defTabSz="664687" rtl="0" eaLnBrk="1" latinLnBrk="0" hangingPunct="1">
        <a:lnSpc>
          <a:spcPct val="100000"/>
        </a:lnSpc>
        <a:spcBef>
          <a:spcPts val="363"/>
        </a:spcBef>
        <a:buFont typeface="Arial" panose="020B0604020202020204" pitchFamily="34" charset="0"/>
        <a:buChar char="•"/>
        <a:defRPr sz="1309" b="0" i="0" kern="1200">
          <a:solidFill>
            <a:schemeClr val="tx1"/>
          </a:solidFill>
          <a:latin typeface="Arial" panose="020B0604020202020204" pitchFamily="34" charset="0"/>
          <a:ea typeface="+mn-ea"/>
          <a:cs typeface="Arial" panose="020B0604020202020204" pitchFamily="34" charset="0"/>
        </a:defRPr>
      </a:lvl5pPr>
      <a:lvl6pPr marL="1827890" indent="-166172" algn="l" defTabSz="664687" rtl="0" eaLnBrk="1" latinLnBrk="0" hangingPunct="1">
        <a:lnSpc>
          <a:spcPct val="90000"/>
        </a:lnSpc>
        <a:spcBef>
          <a:spcPts val="363"/>
        </a:spcBef>
        <a:buFont typeface="Arial" panose="020B0604020202020204" pitchFamily="34" charset="0"/>
        <a:buChar char="•"/>
        <a:defRPr sz="1309" kern="1200">
          <a:solidFill>
            <a:schemeClr val="tx1"/>
          </a:solidFill>
          <a:latin typeface="+mn-lt"/>
          <a:ea typeface="+mn-ea"/>
          <a:cs typeface="+mn-cs"/>
        </a:defRPr>
      </a:lvl6pPr>
      <a:lvl7pPr marL="2160233" indent="-166172" algn="l" defTabSz="664687" rtl="0" eaLnBrk="1" latinLnBrk="0" hangingPunct="1">
        <a:lnSpc>
          <a:spcPct val="90000"/>
        </a:lnSpc>
        <a:spcBef>
          <a:spcPts val="363"/>
        </a:spcBef>
        <a:buFont typeface="Arial" panose="020B0604020202020204" pitchFamily="34" charset="0"/>
        <a:buChar char="•"/>
        <a:defRPr sz="1309" kern="1200">
          <a:solidFill>
            <a:schemeClr val="tx1"/>
          </a:solidFill>
          <a:latin typeface="+mn-lt"/>
          <a:ea typeface="+mn-ea"/>
          <a:cs typeface="+mn-cs"/>
        </a:defRPr>
      </a:lvl7pPr>
      <a:lvl8pPr marL="2492577" indent="-166172" algn="l" defTabSz="664687" rtl="0" eaLnBrk="1" latinLnBrk="0" hangingPunct="1">
        <a:lnSpc>
          <a:spcPct val="90000"/>
        </a:lnSpc>
        <a:spcBef>
          <a:spcPts val="363"/>
        </a:spcBef>
        <a:buFont typeface="Arial" panose="020B0604020202020204" pitchFamily="34" charset="0"/>
        <a:buChar char="•"/>
        <a:defRPr sz="1309" kern="1200">
          <a:solidFill>
            <a:schemeClr val="tx1"/>
          </a:solidFill>
          <a:latin typeface="+mn-lt"/>
          <a:ea typeface="+mn-ea"/>
          <a:cs typeface="+mn-cs"/>
        </a:defRPr>
      </a:lvl8pPr>
      <a:lvl9pPr marL="2824921" indent="-166172" algn="l" defTabSz="664687" rtl="0" eaLnBrk="1" latinLnBrk="0" hangingPunct="1">
        <a:lnSpc>
          <a:spcPct val="90000"/>
        </a:lnSpc>
        <a:spcBef>
          <a:spcPts val="363"/>
        </a:spcBef>
        <a:buFont typeface="Arial" panose="020B0604020202020204" pitchFamily="34" charset="0"/>
        <a:buChar char="•"/>
        <a:defRPr sz="1309" kern="1200">
          <a:solidFill>
            <a:schemeClr val="tx1"/>
          </a:solidFill>
          <a:latin typeface="+mn-lt"/>
          <a:ea typeface="+mn-ea"/>
          <a:cs typeface="+mn-cs"/>
        </a:defRPr>
      </a:lvl9pPr>
    </p:bodyStyle>
    <p:otherStyle>
      <a:defPPr>
        <a:defRPr lang="en-FI"/>
      </a:defPPr>
      <a:lvl1pPr marL="0" algn="l" defTabSz="664687" rtl="0" eaLnBrk="1" latinLnBrk="0" hangingPunct="1">
        <a:defRPr sz="1309" kern="1200">
          <a:solidFill>
            <a:schemeClr val="tx1"/>
          </a:solidFill>
          <a:latin typeface="+mn-lt"/>
          <a:ea typeface="+mn-ea"/>
          <a:cs typeface="+mn-cs"/>
        </a:defRPr>
      </a:lvl1pPr>
      <a:lvl2pPr marL="332343" algn="l" defTabSz="664687" rtl="0" eaLnBrk="1" latinLnBrk="0" hangingPunct="1">
        <a:defRPr sz="1309" kern="1200">
          <a:solidFill>
            <a:schemeClr val="tx1"/>
          </a:solidFill>
          <a:latin typeface="+mn-lt"/>
          <a:ea typeface="+mn-ea"/>
          <a:cs typeface="+mn-cs"/>
        </a:defRPr>
      </a:lvl2pPr>
      <a:lvl3pPr marL="664687" algn="l" defTabSz="664687" rtl="0" eaLnBrk="1" latinLnBrk="0" hangingPunct="1">
        <a:defRPr sz="1309" kern="1200">
          <a:solidFill>
            <a:schemeClr val="tx1"/>
          </a:solidFill>
          <a:latin typeface="+mn-lt"/>
          <a:ea typeface="+mn-ea"/>
          <a:cs typeface="+mn-cs"/>
        </a:defRPr>
      </a:lvl3pPr>
      <a:lvl4pPr marL="997030" algn="l" defTabSz="664687" rtl="0" eaLnBrk="1" latinLnBrk="0" hangingPunct="1">
        <a:defRPr sz="1309" kern="1200">
          <a:solidFill>
            <a:schemeClr val="tx1"/>
          </a:solidFill>
          <a:latin typeface="+mn-lt"/>
          <a:ea typeface="+mn-ea"/>
          <a:cs typeface="+mn-cs"/>
        </a:defRPr>
      </a:lvl4pPr>
      <a:lvl5pPr marL="1329375" algn="l" defTabSz="664687" rtl="0" eaLnBrk="1" latinLnBrk="0" hangingPunct="1">
        <a:defRPr sz="1309" kern="1200">
          <a:solidFill>
            <a:schemeClr val="tx1"/>
          </a:solidFill>
          <a:latin typeface="+mn-lt"/>
          <a:ea typeface="+mn-ea"/>
          <a:cs typeface="+mn-cs"/>
        </a:defRPr>
      </a:lvl5pPr>
      <a:lvl6pPr marL="1661718" algn="l" defTabSz="664687" rtl="0" eaLnBrk="1" latinLnBrk="0" hangingPunct="1">
        <a:defRPr sz="1309" kern="1200">
          <a:solidFill>
            <a:schemeClr val="tx1"/>
          </a:solidFill>
          <a:latin typeface="+mn-lt"/>
          <a:ea typeface="+mn-ea"/>
          <a:cs typeface="+mn-cs"/>
        </a:defRPr>
      </a:lvl6pPr>
      <a:lvl7pPr marL="1994062" algn="l" defTabSz="664687" rtl="0" eaLnBrk="1" latinLnBrk="0" hangingPunct="1">
        <a:defRPr sz="1309" kern="1200">
          <a:solidFill>
            <a:schemeClr val="tx1"/>
          </a:solidFill>
          <a:latin typeface="+mn-lt"/>
          <a:ea typeface="+mn-ea"/>
          <a:cs typeface="+mn-cs"/>
        </a:defRPr>
      </a:lvl7pPr>
      <a:lvl8pPr marL="2326405" algn="l" defTabSz="664687" rtl="0" eaLnBrk="1" latinLnBrk="0" hangingPunct="1">
        <a:defRPr sz="1309" kern="1200">
          <a:solidFill>
            <a:schemeClr val="tx1"/>
          </a:solidFill>
          <a:latin typeface="+mn-lt"/>
          <a:ea typeface="+mn-ea"/>
          <a:cs typeface="+mn-cs"/>
        </a:defRPr>
      </a:lvl8pPr>
      <a:lvl9pPr marL="2658748" algn="l" defTabSz="664687" rtl="0" eaLnBrk="1" latinLnBrk="0" hangingPunct="1">
        <a:defRPr sz="130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9D5E2775-FBDD-9A97-2E03-3B7C3D7B5F28}"/>
              </a:ext>
            </a:extLst>
          </p:cNvPr>
          <p:cNvPicPr>
            <a:picLocks noGrp="1" noChangeAspect="1"/>
          </p:cNvPicPr>
          <p:nvPr>
            <p:ph type="pic" sz="quarter" idx="16"/>
          </p:nvPr>
        </p:nvPicPr>
        <p:blipFill>
          <a:blip r:embed="rId2"/>
          <a:srcRect l="2995" r="2995"/>
          <a:stretch/>
        </p:blipFill>
        <p:spPr>
          <a:xfrm>
            <a:off x="351155" y="295422"/>
            <a:ext cx="8898890" cy="6313722"/>
          </a:xfrm>
        </p:spPr>
      </p:pic>
      <p:sp>
        <p:nvSpPr>
          <p:cNvPr id="2" name="Title 1">
            <a:extLst>
              <a:ext uri="{FF2B5EF4-FFF2-40B4-BE49-F238E27FC236}">
                <a16:creationId xmlns:a16="http://schemas.microsoft.com/office/drawing/2014/main" id="{BCDE9253-A2C4-A495-A21F-63B490709CDF}"/>
              </a:ext>
            </a:extLst>
          </p:cNvPr>
          <p:cNvSpPr>
            <a:spLocks noGrp="1"/>
          </p:cNvSpPr>
          <p:nvPr>
            <p:ph type="title"/>
          </p:nvPr>
        </p:nvSpPr>
        <p:spPr>
          <a:xfrm>
            <a:off x="660070" y="7038463"/>
            <a:ext cx="8281035" cy="809839"/>
          </a:xfrm>
        </p:spPr>
        <p:txBody>
          <a:bodyPr/>
          <a:lstStyle/>
          <a:p>
            <a:pPr algn="l" rtl="0"/>
            <a:r>
              <a:rPr lang="en-gb" b="1" i="0" u="none" baseline="0"/>
              <a:t>Everyday support – support for daily life in Finland</a:t>
            </a:r>
          </a:p>
        </p:txBody>
      </p:sp>
      <p:sp>
        <p:nvSpPr>
          <p:cNvPr id="3" name="Text Placeholder 2">
            <a:extLst>
              <a:ext uri="{FF2B5EF4-FFF2-40B4-BE49-F238E27FC236}">
                <a16:creationId xmlns:a16="http://schemas.microsoft.com/office/drawing/2014/main" id="{81EBCA4B-5AA3-DDA3-120D-F646F2AC4BB8}"/>
              </a:ext>
            </a:extLst>
          </p:cNvPr>
          <p:cNvSpPr>
            <a:spLocks noGrp="1"/>
          </p:cNvSpPr>
          <p:nvPr>
            <p:ph type="body" idx="14"/>
          </p:nvPr>
        </p:nvSpPr>
        <p:spPr>
          <a:xfrm>
            <a:off x="660068" y="8105430"/>
            <a:ext cx="8281035" cy="1515794"/>
          </a:xfrm>
        </p:spPr>
        <p:txBody>
          <a:bodyPr/>
          <a:lstStyle/>
          <a:p>
            <a:pPr algn="l" rtl="0"/>
            <a:r>
              <a:rPr lang="en-gb" b="0" i="0" u="none" baseline="0"/>
              <a:t>In Red Cross’s everyday support activities, volunteers support people who have moved to Finland in organising their daily lives. The activities can include getting to know the local environment, such as the grocery store, library or public transport, as well as leisure opportunities and matters related to housing.</a:t>
            </a:r>
          </a:p>
          <a:p>
            <a:endParaRPr lang="en-gb" noProof="1"/>
          </a:p>
          <a:p>
            <a:pPr algn="l" rtl="0"/>
            <a:r>
              <a:rPr lang="en-gb" b="0" i="0" u="none" baseline="0"/>
              <a:t>Participants can meet with the volunteers 3–10 times, depending on their needs, and the topics of the meetings are agreed together beforehand.</a:t>
            </a:r>
          </a:p>
        </p:txBody>
      </p:sp>
      <p:sp>
        <p:nvSpPr>
          <p:cNvPr id="4" name="Text Placeholder 3">
            <a:extLst>
              <a:ext uri="{FF2B5EF4-FFF2-40B4-BE49-F238E27FC236}">
                <a16:creationId xmlns:a16="http://schemas.microsoft.com/office/drawing/2014/main" id="{6C968924-C8D9-1C2E-E153-27AB97466E4E}"/>
              </a:ext>
            </a:extLst>
          </p:cNvPr>
          <p:cNvSpPr>
            <a:spLocks noGrp="1"/>
          </p:cNvSpPr>
          <p:nvPr>
            <p:ph type="body" idx="15"/>
          </p:nvPr>
        </p:nvSpPr>
        <p:spPr>
          <a:xfrm>
            <a:off x="660071" y="10675949"/>
            <a:ext cx="8281035" cy="628227"/>
          </a:xfrm>
        </p:spPr>
        <p:txBody>
          <a:bodyPr/>
          <a:lstStyle/>
          <a:p>
            <a:pPr algn="l" rtl="0"/>
            <a:r>
              <a:rPr lang="en-gb" b="1" i="0" u="none" baseline="0"/>
              <a:t>Contact us and ask for more information!</a:t>
            </a:r>
          </a:p>
          <a:p>
            <a:endParaRPr lang="en-gb" noProof="1"/>
          </a:p>
          <a:p>
            <a:pPr algn="l" rtl="0"/>
            <a:r>
              <a:rPr lang="en-gb" b="1" i="0" u="none" baseline="0"/>
              <a:t>Contact person:</a:t>
            </a:r>
          </a:p>
        </p:txBody>
      </p:sp>
      <p:sp>
        <p:nvSpPr>
          <p:cNvPr id="7" name="Text Placeholder 6">
            <a:extLst>
              <a:ext uri="{FF2B5EF4-FFF2-40B4-BE49-F238E27FC236}">
                <a16:creationId xmlns:a16="http://schemas.microsoft.com/office/drawing/2014/main" id="{3C39804B-4473-40A7-4F96-15D91B617B87}"/>
              </a:ext>
            </a:extLst>
          </p:cNvPr>
          <p:cNvSpPr>
            <a:spLocks noGrp="1"/>
          </p:cNvSpPr>
          <p:nvPr>
            <p:ph type="body" idx="18"/>
          </p:nvPr>
        </p:nvSpPr>
        <p:spPr>
          <a:xfrm>
            <a:off x="660071" y="12070341"/>
            <a:ext cx="8281035" cy="964170"/>
          </a:xfrm>
        </p:spPr>
        <p:txBody>
          <a:bodyPr/>
          <a:lstStyle/>
          <a:p>
            <a:pPr algn="l" rtl="0"/>
            <a:r>
              <a:rPr lang="en-gb" b="0" i="0" u="none" strike="noStrike" baseline="0">
                <a:solidFill>
                  <a:srgbClr val="181818"/>
                </a:solidFill>
                <a:effectLst/>
              </a:rPr>
              <a:t>Organiser: The XX branch of the Finnish Red Cross</a:t>
            </a:r>
            <a:endParaRPr lang="en-gb" noProof="1"/>
          </a:p>
        </p:txBody>
      </p:sp>
      <p:pic>
        <p:nvPicPr>
          <p:cNvPr id="20" name="Picture 19">
            <a:extLst>
              <a:ext uri="{FF2B5EF4-FFF2-40B4-BE49-F238E27FC236}">
                <a16:creationId xmlns:a16="http://schemas.microsoft.com/office/drawing/2014/main" id="{AB64DCB0-6528-9E25-578C-B2266234ED57}"/>
              </a:ext>
            </a:extLst>
          </p:cNvPr>
          <p:cNvPicPr>
            <a:picLocks noChangeAspect="1"/>
          </p:cNvPicPr>
          <p:nvPr/>
        </p:nvPicPr>
        <p:blipFill>
          <a:blip r:embed="rId3"/>
          <a:srcRect/>
          <a:stretch/>
        </p:blipFill>
        <p:spPr>
          <a:xfrm>
            <a:off x="6598920" y="296171"/>
            <a:ext cx="2651125" cy="1047194"/>
          </a:xfrm>
          <a:prstGeom prst="rect">
            <a:avLst/>
          </a:prstGeom>
        </p:spPr>
      </p:pic>
      <p:sp>
        <p:nvSpPr>
          <p:cNvPr id="9" name="TextBox 8">
            <a:extLst>
              <a:ext uri="{FF2B5EF4-FFF2-40B4-BE49-F238E27FC236}">
                <a16:creationId xmlns:a16="http://schemas.microsoft.com/office/drawing/2014/main" id="{18C5994C-D9F8-53C5-12B6-89069DDE764E}"/>
              </a:ext>
            </a:extLst>
          </p:cNvPr>
          <p:cNvSpPr txBox="1"/>
          <p:nvPr/>
        </p:nvSpPr>
        <p:spPr>
          <a:xfrm>
            <a:off x="6876916" y="5930690"/>
            <a:ext cx="2308196" cy="523220"/>
          </a:xfrm>
          <a:prstGeom prst="rect">
            <a:avLst/>
          </a:prstGeom>
          <a:solidFill>
            <a:schemeClr val="accent3">
              <a:lumMod val="40000"/>
              <a:lumOff val="60000"/>
              <a:alpha val="66000"/>
            </a:schemeClr>
          </a:solidFill>
        </p:spPr>
        <p:txBody>
          <a:bodyPr wrap="square" rtlCol="0">
            <a:spAutoFit/>
          </a:bodyPr>
          <a:lstStyle/>
          <a:p>
            <a:pPr algn="r" rtl="0"/>
            <a:r>
              <a:rPr lang="en-gb" sz="1400" b="0" i="0" u="none" baseline="0">
                <a:latin typeface="Arial" panose="020B0604020202020204" pitchFamily="34" charset="0"/>
                <a:ea typeface="Arial" panose="020B0604020202020204" pitchFamily="34" charset="0"/>
                <a:cs typeface="Arial" panose="020B0604020202020204" pitchFamily="34" charset="0"/>
                <a:sym typeface="Arial" panose="020B0604020202020204" pitchFamily="34" charset="0"/>
              </a:rPr>
              <a:t>Photo: Suvi Elo</a:t>
            </a:r>
          </a:p>
          <a:p>
            <a:pPr algn="r" rtl="0"/>
            <a:r>
              <a:rPr lang="en-gb" sz="1400" b="0" i="0" u="none" baseline="0">
                <a:latin typeface="Arial" panose="020B0604020202020204" pitchFamily="34" charset="0"/>
                <a:ea typeface="Arial" panose="020B0604020202020204" pitchFamily="34" charset="0"/>
                <a:cs typeface="Arial" panose="020B0604020202020204" pitchFamily="34" charset="0"/>
                <a:sym typeface="Arial" panose="020B0604020202020204" pitchFamily="34" charset="0"/>
              </a:rPr>
              <a:t>Finnish Red Cross</a:t>
            </a:r>
          </a:p>
        </p:txBody>
      </p:sp>
    </p:spTree>
    <p:extLst>
      <p:ext uri="{BB962C8B-B14F-4D97-AF65-F5344CB8AC3E}">
        <p14:creationId xmlns:p14="http://schemas.microsoft.com/office/powerpoint/2010/main" val="25248171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9D5E2775-FBDD-9A97-2E03-3B7C3D7B5F28}"/>
              </a:ext>
            </a:extLst>
          </p:cNvPr>
          <p:cNvPicPr>
            <a:picLocks noGrp="1" noChangeAspect="1"/>
          </p:cNvPicPr>
          <p:nvPr>
            <p:ph type="pic" sz="quarter" idx="16"/>
          </p:nvPr>
        </p:nvPicPr>
        <p:blipFill>
          <a:blip r:embed="rId2"/>
          <a:srcRect l="3018" r="3018"/>
          <a:stretch/>
        </p:blipFill>
        <p:spPr>
          <a:xfrm>
            <a:off x="351155" y="295422"/>
            <a:ext cx="8898890" cy="6313722"/>
          </a:xfrm>
        </p:spPr>
      </p:pic>
      <p:sp>
        <p:nvSpPr>
          <p:cNvPr id="2" name="Title 1">
            <a:extLst>
              <a:ext uri="{FF2B5EF4-FFF2-40B4-BE49-F238E27FC236}">
                <a16:creationId xmlns:a16="http://schemas.microsoft.com/office/drawing/2014/main" id="{BCDE9253-A2C4-A495-A21F-63B490709CDF}"/>
              </a:ext>
            </a:extLst>
          </p:cNvPr>
          <p:cNvSpPr>
            <a:spLocks noGrp="1"/>
          </p:cNvSpPr>
          <p:nvPr>
            <p:ph type="title"/>
          </p:nvPr>
        </p:nvSpPr>
        <p:spPr>
          <a:xfrm>
            <a:off x="660070" y="7038463"/>
            <a:ext cx="8281035" cy="809839"/>
          </a:xfrm>
        </p:spPr>
        <p:txBody>
          <a:bodyPr/>
          <a:lstStyle/>
          <a:p>
            <a:pPr algn="l" rtl="0"/>
            <a:r>
              <a:rPr lang="en-gb" sz="3600" b="1" i="0" u="none" baseline="0" dirty="0"/>
              <a:t>Become a volunteer in everyday support activities!</a:t>
            </a:r>
          </a:p>
        </p:txBody>
      </p:sp>
      <p:sp>
        <p:nvSpPr>
          <p:cNvPr id="3" name="Text Placeholder 2">
            <a:extLst>
              <a:ext uri="{FF2B5EF4-FFF2-40B4-BE49-F238E27FC236}">
                <a16:creationId xmlns:a16="http://schemas.microsoft.com/office/drawing/2014/main" id="{81EBCA4B-5AA3-DDA3-120D-F646F2AC4BB8}"/>
              </a:ext>
            </a:extLst>
          </p:cNvPr>
          <p:cNvSpPr>
            <a:spLocks noGrp="1"/>
          </p:cNvSpPr>
          <p:nvPr>
            <p:ph type="body" idx="14"/>
          </p:nvPr>
        </p:nvSpPr>
        <p:spPr>
          <a:xfrm>
            <a:off x="660073" y="7977148"/>
            <a:ext cx="8281035" cy="1515794"/>
          </a:xfrm>
        </p:spPr>
        <p:txBody>
          <a:bodyPr/>
          <a:lstStyle/>
          <a:p>
            <a:pPr algn="l" rtl="0"/>
            <a:r>
              <a:rPr lang="en-gb" sz="1800" b="0" i="0" u="none" baseline="0" dirty="0"/>
              <a:t>In Red Cross’s everyday support activities, volunteers support people who have moved to Finland in organising their daily lives. The activities can include getting to know the local environment, such as the grocery store, library or public transport, as well as leisure opportunities and matters related to housing. Participants can meet with the volunteers 3–10 times, depending on their needs, and the topics of the meetings are agreed together beforehand.</a:t>
            </a:r>
          </a:p>
          <a:p>
            <a:endParaRPr lang="en-gb" sz="1800" noProof="1"/>
          </a:p>
          <a:p>
            <a:pPr algn="l" rtl="0"/>
            <a:r>
              <a:rPr lang="en-gb" sz="1800" b="0" i="0" u="none" baseline="0" dirty="0"/>
              <a:t>The most important qualities for an everyday support volunteer are the desire to help and the ability to meet people as they are. The activities provide short-term support, and visits to participants are made in pairs with another volunteer.</a:t>
            </a:r>
          </a:p>
          <a:p>
            <a:endParaRPr lang="en-gb" sz="1800" noProof="1"/>
          </a:p>
          <a:p>
            <a:endParaRPr lang="en-gb" sz="1800" noProof="1"/>
          </a:p>
        </p:txBody>
      </p:sp>
      <p:sp>
        <p:nvSpPr>
          <p:cNvPr id="6" name="Text Placeholder 5">
            <a:extLst>
              <a:ext uri="{FF2B5EF4-FFF2-40B4-BE49-F238E27FC236}">
                <a16:creationId xmlns:a16="http://schemas.microsoft.com/office/drawing/2014/main" id="{F442F16F-DDC0-ED37-8D2A-4773E81B673F}"/>
              </a:ext>
            </a:extLst>
          </p:cNvPr>
          <p:cNvSpPr>
            <a:spLocks noGrp="1"/>
          </p:cNvSpPr>
          <p:nvPr>
            <p:ph type="body" idx="17"/>
          </p:nvPr>
        </p:nvSpPr>
        <p:spPr>
          <a:xfrm>
            <a:off x="660073" y="11144448"/>
            <a:ext cx="8281035" cy="628227"/>
          </a:xfrm>
        </p:spPr>
        <p:txBody>
          <a:bodyPr/>
          <a:lstStyle/>
          <a:p>
            <a:pPr algn="l" rtl="0"/>
            <a:r>
              <a:rPr lang="en-gb" b="1" i="0" u="none" baseline="0" dirty="0"/>
              <a:t>Do you want to support people who have moved to Finland? Ask for more information!</a:t>
            </a:r>
          </a:p>
        </p:txBody>
      </p:sp>
      <p:sp>
        <p:nvSpPr>
          <p:cNvPr id="7" name="Text Placeholder 6">
            <a:extLst>
              <a:ext uri="{FF2B5EF4-FFF2-40B4-BE49-F238E27FC236}">
                <a16:creationId xmlns:a16="http://schemas.microsoft.com/office/drawing/2014/main" id="{3C39804B-4473-40A7-4F96-15D91B617B87}"/>
              </a:ext>
            </a:extLst>
          </p:cNvPr>
          <p:cNvSpPr>
            <a:spLocks noGrp="1"/>
          </p:cNvSpPr>
          <p:nvPr>
            <p:ph type="body" idx="18"/>
          </p:nvPr>
        </p:nvSpPr>
        <p:spPr>
          <a:xfrm>
            <a:off x="660071" y="11901521"/>
            <a:ext cx="8281035" cy="964170"/>
          </a:xfrm>
        </p:spPr>
        <p:txBody>
          <a:bodyPr/>
          <a:lstStyle/>
          <a:p>
            <a:pPr algn="l" rtl="0"/>
            <a:r>
              <a:rPr lang="en-gb" b="1" i="0" u="none" strike="noStrike" baseline="0">
                <a:solidFill>
                  <a:srgbClr val="181818"/>
                </a:solidFill>
                <a:effectLst/>
              </a:rPr>
              <a:t>Contact information: </a:t>
            </a:r>
            <a:r>
              <a:rPr lang="en-gb" b="0" i="0" u="none" strike="noStrike" baseline="0">
                <a:solidFill>
                  <a:srgbClr val="181818"/>
                </a:solidFill>
                <a:effectLst/>
              </a:rPr>
              <a:t>XXXXX</a:t>
            </a:r>
            <a:endParaRPr lang="en-gb" noProof="1"/>
          </a:p>
        </p:txBody>
      </p:sp>
      <p:pic>
        <p:nvPicPr>
          <p:cNvPr id="20" name="Picture 19">
            <a:extLst>
              <a:ext uri="{FF2B5EF4-FFF2-40B4-BE49-F238E27FC236}">
                <a16:creationId xmlns:a16="http://schemas.microsoft.com/office/drawing/2014/main" id="{AB64DCB0-6528-9E25-578C-B2266234ED57}"/>
              </a:ext>
            </a:extLst>
          </p:cNvPr>
          <p:cNvPicPr>
            <a:picLocks noChangeAspect="1"/>
          </p:cNvPicPr>
          <p:nvPr/>
        </p:nvPicPr>
        <p:blipFill>
          <a:blip r:embed="rId3"/>
          <a:srcRect/>
          <a:stretch/>
        </p:blipFill>
        <p:spPr>
          <a:xfrm>
            <a:off x="6598920" y="296171"/>
            <a:ext cx="2651125" cy="1047194"/>
          </a:xfrm>
          <a:prstGeom prst="rect">
            <a:avLst/>
          </a:prstGeom>
        </p:spPr>
      </p:pic>
      <p:sp>
        <p:nvSpPr>
          <p:cNvPr id="4" name="TextBox 3">
            <a:extLst>
              <a:ext uri="{FF2B5EF4-FFF2-40B4-BE49-F238E27FC236}">
                <a16:creationId xmlns:a16="http://schemas.microsoft.com/office/drawing/2014/main" id="{B271AF1E-25EA-29AD-C0D9-083FF2AC2B84}"/>
              </a:ext>
            </a:extLst>
          </p:cNvPr>
          <p:cNvSpPr txBox="1"/>
          <p:nvPr/>
        </p:nvSpPr>
        <p:spPr>
          <a:xfrm>
            <a:off x="458360" y="5942341"/>
            <a:ext cx="2308196" cy="523220"/>
          </a:xfrm>
          <a:prstGeom prst="rect">
            <a:avLst/>
          </a:prstGeom>
          <a:noFill/>
        </p:spPr>
        <p:txBody>
          <a:bodyPr wrap="square" rtlCol="0">
            <a:spAutoFit/>
          </a:bodyPr>
          <a:lstStyle/>
          <a:p>
            <a:pPr algn="l" rtl="0"/>
            <a:r>
              <a:rPr lang="en-gb" sz="1400" b="0" i="0" u="none" baseline="0">
                <a:latin typeface="Arial" panose="020B0604020202020204" pitchFamily="34" charset="0"/>
                <a:ea typeface="Arial" panose="020B0604020202020204" pitchFamily="34" charset="0"/>
                <a:cs typeface="Arial" panose="020B0604020202020204" pitchFamily="34" charset="0"/>
                <a:sym typeface="Arial" panose="020B0604020202020204" pitchFamily="34" charset="0"/>
              </a:rPr>
              <a:t>Photo: Suvi Elo</a:t>
            </a:r>
          </a:p>
          <a:p>
            <a:pPr algn="l" rtl="0"/>
            <a:r>
              <a:rPr lang="en-gb" sz="1400" b="0" i="0" u="none" baseline="0">
                <a:latin typeface="Arial" panose="020B0604020202020204" pitchFamily="34" charset="0"/>
                <a:ea typeface="Arial" panose="020B0604020202020204" pitchFamily="34" charset="0"/>
                <a:cs typeface="Arial" panose="020B0604020202020204" pitchFamily="34" charset="0"/>
                <a:sym typeface="Arial" panose="020B0604020202020204" pitchFamily="34" charset="0"/>
              </a:rPr>
              <a:t>Finnish Red Cross</a:t>
            </a:r>
          </a:p>
        </p:txBody>
      </p:sp>
    </p:spTree>
    <p:extLst>
      <p:ext uri="{BB962C8B-B14F-4D97-AF65-F5344CB8AC3E}">
        <p14:creationId xmlns:p14="http://schemas.microsoft.com/office/powerpoint/2010/main" val="3601063838"/>
      </p:ext>
    </p:extLst>
  </p:cSld>
  <p:clrMapOvr>
    <a:masterClrMapping/>
  </p:clrMapOvr>
</p:sld>
</file>

<file path=ppt/theme/theme1.xml><?xml version="1.0" encoding="utf-8"?>
<a:theme xmlns:a="http://schemas.openxmlformats.org/drawingml/2006/main" name="SPR">
  <a:themeElements>
    <a:clrScheme name="Custom 3">
      <a:dk1>
        <a:srgbClr val="000000"/>
      </a:dk1>
      <a:lt1>
        <a:srgbClr val="FFFFFF"/>
      </a:lt1>
      <a:dk2>
        <a:srgbClr val="C3DFF6"/>
      </a:dk2>
      <a:lt2>
        <a:srgbClr val="56A0D3"/>
      </a:lt2>
      <a:accent1>
        <a:srgbClr val="F00000"/>
      </a:accent1>
      <a:accent2>
        <a:srgbClr val="D7D7D7"/>
      </a:accent2>
      <a:accent3>
        <a:srgbClr val="9F9FA3"/>
      </a:accent3>
      <a:accent4>
        <a:srgbClr val="6D6E70"/>
      </a:accent4>
      <a:accent5>
        <a:srgbClr val="E2D7AC"/>
      </a:accent5>
      <a:accent6>
        <a:srgbClr val="566979"/>
      </a:accent6>
      <a:hlink>
        <a:srgbClr val="004B79"/>
      </a:hlink>
      <a:folHlink>
        <a:srgbClr val="7F181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PR_Powerpoint_pohja_FI_päivitetty" id="{3CD7FA41-E9AC-2C43-8BFB-180382BD3CE5}" vid="{A0B1B484-304B-9D4D-BC21-B0A943DAE91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SPR</Template>
  <TotalTime>229</TotalTime>
  <Words>273</Words>
  <Application>Microsoft Office PowerPoint</Application>
  <PresentationFormat>A3 Paper (297x420 mm)</PresentationFormat>
  <Paragraphs>18</Paragraphs>
  <Slides>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Calibri</vt:lpstr>
      <vt:lpstr>SPR</vt:lpstr>
      <vt:lpstr>Everyday support – support for daily life in Finland</vt:lpstr>
      <vt:lpstr>Become a volunteer in everyday support activities!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Kutsu xxx xxx...</dc:title>
  <dc:creator>Salminen Tuuli</dc:creator>
  <cp:lastModifiedBy>Merta Matleena</cp:lastModifiedBy>
  <cp:revision>7</cp:revision>
  <dcterms:created xsi:type="dcterms:W3CDTF">2023-01-19T13:43:15Z</dcterms:created>
  <dcterms:modified xsi:type="dcterms:W3CDTF">2024-01-05T10:56:41Z</dcterms:modified>
</cp:coreProperties>
</file>