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415" r:id="rId5"/>
    <p:sldId id="416" r:id="rId6"/>
    <p:sldId id="417" r:id="rId7"/>
    <p:sldId id="418" r:id="rId8"/>
    <p:sldId id="1248" r:id="rId9"/>
    <p:sldId id="1250" r:id="rId10"/>
    <p:sldId id="1251" r:id="rId11"/>
  </p:sldIdLst>
  <p:sldSz cx="12192000" cy="6858000"/>
  <p:notesSz cx="9144000" cy="6858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47A96F"/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A0C19-9CBD-40E0-9C5C-484BAB77CA60}" v="12" dt="2023-05-03T12:42:05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99" autoAdjust="0"/>
  </p:normalViewPr>
  <p:slideViewPr>
    <p:cSldViewPr snapToGrid="0">
      <p:cViewPr varScale="1">
        <p:scale>
          <a:sx n="98" d="100"/>
          <a:sy n="98" d="100"/>
        </p:scale>
        <p:origin x="2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pestad Maija" userId="33690bf8-06f7-4536-9c64-6dda1b4c5945" providerId="ADAL" clId="{AE4BA77F-3AC7-4399-9FC4-EFEB7D4BB715}"/>
    <pc:docChg chg="custSel addSld delSld modSld sldOrd">
      <pc:chgData name="Erpestad Maija" userId="33690bf8-06f7-4536-9c64-6dda1b4c5945" providerId="ADAL" clId="{AE4BA77F-3AC7-4399-9FC4-EFEB7D4BB715}" dt="2023-03-29T12:19:04.652" v="107"/>
      <pc:docMkLst>
        <pc:docMk/>
      </pc:docMkLst>
      <pc:sldChg chg="addSp delSp modSp mod modClrScheme chgLayout">
        <pc:chgData name="Erpestad Maija" userId="33690bf8-06f7-4536-9c64-6dda1b4c5945" providerId="ADAL" clId="{AE4BA77F-3AC7-4399-9FC4-EFEB7D4BB715}" dt="2023-03-29T11:11:43.961" v="35" actId="478"/>
        <pc:sldMkLst>
          <pc:docMk/>
          <pc:sldMk cId="3060744152" sldId="415"/>
        </pc:sldMkLst>
        <pc:spChg chg="mod ord">
          <ac:chgData name="Erpestad Maija" userId="33690bf8-06f7-4536-9c64-6dda1b4c5945" providerId="ADAL" clId="{AE4BA77F-3AC7-4399-9FC4-EFEB7D4BB715}" dt="2023-03-29T11:11:38.741" v="34" actId="255"/>
          <ac:spMkLst>
            <pc:docMk/>
            <pc:sldMk cId="3060744152" sldId="415"/>
            <ac:spMk id="2" creationId="{0FCF98CE-8E46-60E2-F62F-FBEC3FD83C43}"/>
          </ac:spMkLst>
        </pc:spChg>
        <pc:spChg chg="del">
          <ac:chgData name="Erpestad Maija" userId="33690bf8-06f7-4536-9c64-6dda1b4c5945" providerId="ADAL" clId="{AE4BA77F-3AC7-4399-9FC4-EFEB7D4BB715}" dt="2023-03-29T11:10:28.227" v="21" actId="478"/>
          <ac:spMkLst>
            <pc:docMk/>
            <pc:sldMk cId="3060744152" sldId="415"/>
            <ac:spMk id="3" creationId="{6B03672C-9B21-AD4F-7041-413C595FAFA5}"/>
          </ac:spMkLst>
        </pc:spChg>
        <pc:spChg chg="add del mod">
          <ac:chgData name="Erpestad Maija" userId="33690bf8-06f7-4536-9c64-6dda1b4c5945" providerId="ADAL" clId="{AE4BA77F-3AC7-4399-9FC4-EFEB7D4BB715}" dt="2023-03-29T11:10:31.503" v="22" actId="478"/>
          <ac:spMkLst>
            <pc:docMk/>
            <pc:sldMk cId="3060744152" sldId="415"/>
            <ac:spMk id="5" creationId="{7B661A24-8777-E4AF-20A7-7DA2BF890C3F}"/>
          </ac:spMkLst>
        </pc:spChg>
        <pc:spChg chg="add del mod ord">
          <ac:chgData name="Erpestad Maija" userId="33690bf8-06f7-4536-9c64-6dda1b4c5945" providerId="ADAL" clId="{AE4BA77F-3AC7-4399-9FC4-EFEB7D4BB715}" dt="2023-03-29T11:11:43.961" v="35" actId="478"/>
          <ac:spMkLst>
            <pc:docMk/>
            <pc:sldMk cId="3060744152" sldId="415"/>
            <ac:spMk id="6" creationId="{3BBA7F2A-5EF1-DD0C-B102-52FFEC8BE7A2}"/>
          </ac:spMkLst>
        </pc:spChg>
      </pc:sldChg>
      <pc:sldChg chg="ord">
        <pc:chgData name="Erpestad Maija" userId="33690bf8-06f7-4536-9c64-6dda1b4c5945" providerId="ADAL" clId="{AE4BA77F-3AC7-4399-9FC4-EFEB7D4BB715}" dt="2023-03-29T11:11:07.803" v="28"/>
        <pc:sldMkLst>
          <pc:docMk/>
          <pc:sldMk cId="1145649681" sldId="416"/>
        </pc:sldMkLst>
      </pc:sldChg>
      <pc:sldChg chg="ord">
        <pc:chgData name="Erpestad Maija" userId="33690bf8-06f7-4536-9c64-6dda1b4c5945" providerId="ADAL" clId="{AE4BA77F-3AC7-4399-9FC4-EFEB7D4BB715}" dt="2023-03-29T11:11:15.806" v="30"/>
        <pc:sldMkLst>
          <pc:docMk/>
          <pc:sldMk cId="2178702025" sldId="417"/>
        </pc:sldMkLst>
      </pc:sldChg>
      <pc:sldChg chg="modSp mod ord">
        <pc:chgData name="Erpestad Maija" userId="33690bf8-06f7-4536-9c64-6dda1b4c5945" providerId="ADAL" clId="{AE4BA77F-3AC7-4399-9FC4-EFEB7D4BB715}" dt="2023-03-29T12:19:04.652" v="107"/>
        <pc:sldMkLst>
          <pc:docMk/>
          <pc:sldMk cId="1527393167" sldId="418"/>
        </pc:sldMkLst>
        <pc:spChg chg="mod">
          <ac:chgData name="Erpestad Maija" userId="33690bf8-06f7-4536-9c64-6dda1b4c5945" providerId="ADAL" clId="{AE4BA77F-3AC7-4399-9FC4-EFEB7D4BB715}" dt="2023-03-29T11:12:10.727" v="50" actId="5793"/>
          <ac:spMkLst>
            <pc:docMk/>
            <pc:sldMk cId="1527393167" sldId="418"/>
            <ac:spMk id="3" creationId="{1AA00079-B693-4323-AE48-8B9C282D314E}"/>
          </ac:spMkLst>
        </pc:spChg>
      </pc:sldChg>
      <pc:sldChg chg="mod modShow">
        <pc:chgData name="Erpestad Maija" userId="33690bf8-06f7-4536-9c64-6dda1b4c5945" providerId="ADAL" clId="{AE4BA77F-3AC7-4399-9FC4-EFEB7D4BB715}" dt="2023-03-29T11:10:49.398" v="25" actId="729"/>
        <pc:sldMkLst>
          <pc:docMk/>
          <pc:sldMk cId="2646382291" sldId="1218"/>
        </pc:sldMkLst>
      </pc:sldChg>
      <pc:sldChg chg="mod modShow">
        <pc:chgData name="Erpestad Maija" userId="33690bf8-06f7-4536-9c64-6dda1b4c5945" providerId="ADAL" clId="{AE4BA77F-3AC7-4399-9FC4-EFEB7D4BB715}" dt="2023-03-29T11:10:38.991" v="23" actId="729"/>
        <pc:sldMkLst>
          <pc:docMk/>
          <pc:sldMk cId="2573513674" sldId="1240"/>
        </pc:sldMkLst>
      </pc:sldChg>
      <pc:sldChg chg="mod modShow">
        <pc:chgData name="Erpestad Maija" userId="33690bf8-06f7-4536-9c64-6dda1b4c5945" providerId="ADAL" clId="{AE4BA77F-3AC7-4399-9FC4-EFEB7D4BB715}" dt="2023-03-29T11:10:45.524" v="24" actId="729"/>
        <pc:sldMkLst>
          <pc:docMk/>
          <pc:sldMk cId="244780674" sldId="1244"/>
        </pc:sldMkLst>
      </pc:sldChg>
      <pc:sldChg chg="mod modShow">
        <pc:chgData name="Erpestad Maija" userId="33690bf8-06f7-4536-9c64-6dda1b4c5945" providerId="ADAL" clId="{AE4BA77F-3AC7-4399-9FC4-EFEB7D4BB715}" dt="2023-03-29T11:10:59.668" v="26" actId="729"/>
        <pc:sldMkLst>
          <pc:docMk/>
          <pc:sldMk cId="187578216" sldId="1247"/>
        </pc:sldMkLst>
      </pc:sldChg>
      <pc:sldChg chg="new del">
        <pc:chgData name="Erpestad Maija" userId="33690bf8-06f7-4536-9c64-6dda1b4c5945" providerId="ADAL" clId="{AE4BA77F-3AC7-4399-9FC4-EFEB7D4BB715}" dt="2023-03-29T12:18:22.245" v="52" actId="2696"/>
        <pc:sldMkLst>
          <pc:docMk/>
          <pc:sldMk cId="1441418659" sldId="1248"/>
        </pc:sldMkLst>
      </pc:sldChg>
      <pc:sldChg chg="delSp modSp new mod">
        <pc:chgData name="Erpestad Maija" userId="33690bf8-06f7-4536-9c64-6dda1b4c5945" providerId="ADAL" clId="{AE4BA77F-3AC7-4399-9FC4-EFEB7D4BB715}" dt="2023-03-29T12:18:55.112" v="105" actId="1076"/>
        <pc:sldMkLst>
          <pc:docMk/>
          <pc:sldMk cId="2398351674" sldId="1248"/>
        </pc:sldMkLst>
        <pc:spChg chg="mod">
          <ac:chgData name="Erpestad Maija" userId="33690bf8-06f7-4536-9c64-6dda1b4c5945" providerId="ADAL" clId="{AE4BA77F-3AC7-4399-9FC4-EFEB7D4BB715}" dt="2023-03-29T12:18:53.194" v="104" actId="1076"/>
          <ac:spMkLst>
            <pc:docMk/>
            <pc:sldMk cId="2398351674" sldId="1248"/>
            <ac:spMk id="2" creationId="{5A06B860-AD11-768D-D5C1-6DBA83ECD9AA}"/>
          </ac:spMkLst>
        </pc:spChg>
        <pc:spChg chg="mod">
          <ac:chgData name="Erpestad Maija" userId="33690bf8-06f7-4536-9c64-6dda1b4c5945" providerId="ADAL" clId="{AE4BA77F-3AC7-4399-9FC4-EFEB7D4BB715}" dt="2023-03-29T12:18:55.112" v="105" actId="1076"/>
          <ac:spMkLst>
            <pc:docMk/>
            <pc:sldMk cId="2398351674" sldId="1248"/>
            <ac:spMk id="3" creationId="{034F790A-F222-AA47-29AB-0D966724ABA8}"/>
          </ac:spMkLst>
        </pc:spChg>
        <pc:spChg chg="del">
          <ac:chgData name="Erpestad Maija" userId="33690bf8-06f7-4536-9c64-6dda1b4c5945" providerId="ADAL" clId="{AE4BA77F-3AC7-4399-9FC4-EFEB7D4BB715}" dt="2023-03-29T12:18:50.525" v="103" actId="478"/>
          <ac:spMkLst>
            <pc:docMk/>
            <pc:sldMk cId="2398351674" sldId="1248"/>
            <ac:spMk id="4" creationId="{C1EA6672-78C7-4F3B-5C72-10CDFFB28E8D}"/>
          </ac:spMkLst>
        </pc:spChg>
      </pc:sldChg>
    </pc:docChg>
  </pc:docChgLst>
  <pc:docChgLst>
    <pc:chgData name="Erpestad Maija" userId="33690bf8-06f7-4536-9c64-6dda1b4c5945" providerId="ADAL" clId="{F74CE4CF-EDCB-49C0-8815-7083BEFC5BB9}"/>
    <pc:docChg chg="custSel delSld modSld">
      <pc:chgData name="Erpestad Maija" userId="33690bf8-06f7-4536-9c64-6dda1b4c5945" providerId="ADAL" clId="{F74CE4CF-EDCB-49C0-8815-7083BEFC5BB9}" dt="2023-03-14T10:02:01.315" v="336" actId="20577"/>
      <pc:docMkLst>
        <pc:docMk/>
      </pc:docMkLst>
      <pc:sldChg chg="del">
        <pc:chgData name="Erpestad Maija" userId="33690bf8-06f7-4536-9c64-6dda1b4c5945" providerId="ADAL" clId="{F74CE4CF-EDCB-49C0-8815-7083BEFC5BB9}" dt="2023-03-08T07:45:57.703" v="0" actId="47"/>
        <pc:sldMkLst>
          <pc:docMk/>
          <pc:sldMk cId="0" sldId="258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1587061678" sldId="326"/>
        </pc:sldMkLst>
      </pc:sldChg>
      <pc:sldChg chg="addSp delSp modSp del mod modNotesTx">
        <pc:chgData name="Erpestad Maija" userId="33690bf8-06f7-4536-9c64-6dda1b4c5945" providerId="ADAL" clId="{F74CE4CF-EDCB-49C0-8815-7083BEFC5BB9}" dt="2023-03-14T07:51:23.358" v="193" actId="47"/>
        <pc:sldMkLst>
          <pc:docMk/>
          <pc:sldMk cId="3971777068" sldId="413"/>
        </pc:sldMkLst>
        <pc:spChg chg="del">
          <ac:chgData name="Erpestad Maija" userId="33690bf8-06f7-4536-9c64-6dda1b4c5945" providerId="ADAL" clId="{F74CE4CF-EDCB-49C0-8815-7083BEFC5BB9}" dt="2023-03-08T07:52:38.943" v="188" actId="478"/>
          <ac:spMkLst>
            <pc:docMk/>
            <pc:sldMk cId="3971777068" sldId="413"/>
            <ac:spMk id="2" creationId="{55DEE888-CA3B-4465-B7FE-40FA773C3E77}"/>
          </ac:spMkLst>
        </pc:spChg>
        <pc:spChg chg="mod">
          <ac:chgData name="Erpestad Maija" userId="33690bf8-06f7-4536-9c64-6dda1b4c5945" providerId="ADAL" clId="{F74CE4CF-EDCB-49C0-8815-7083BEFC5BB9}" dt="2023-03-08T07:52:57.983" v="192" actId="1076"/>
          <ac:spMkLst>
            <pc:docMk/>
            <pc:sldMk cId="3971777068" sldId="413"/>
            <ac:spMk id="4" creationId="{498B65A0-FFBB-433B-B77B-B37FA93A8BDB}"/>
          </ac:spMkLst>
        </pc:spChg>
        <pc:spChg chg="add del mod">
          <ac:chgData name="Erpestad Maija" userId="33690bf8-06f7-4536-9c64-6dda1b4c5945" providerId="ADAL" clId="{F74CE4CF-EDCB-49C0-8815-7083BEFC5BB9}" dt="2023-03-08T07:52:41.363" v="189" actId="478"/>
          <ac:spMkLst>
            <pc:docMk/>
            <pc:sldMk cId="3971777068" sldId="413"/>
            <ac:spMk id="5" creationId="{01BBB0FC-5F6A-6970-60F6-9398BE43A531}"/>
          </ac:spMkLst>
        </pc:spChg>
      </pc:sldChg>
      <pc:sldChg chg="modSp mod">
        <pc:chgData name="Erpestad Maija" userId="33690bf8-06f7-4536-9c64-6dda1b4c5945" providerId="ADAL" clId="{F74CE4CF-EDCB-49C0-8815-7083BEFC5BB9}" dt="2023-03-14T10:02:01.315" v="336" actId="20577"/>
        <pc:sldMkLst>
          <pc:docMk/>
          <pc:sldMk cId="1733742526" sldId="414"/>
        </pc:sldMkLst>
        <pc:spChg chg="mod">
          <ac:chgData name="Erpestad Maija" userId="33690bf8-06f7-4536-9c64-6dda1b4c5945" providerId="ADAL" clId="{F74CE4CF-EDCB-49C0-8815-7083BEFC5BB9}" dt="2023-03-14T10:02:01.315" v="336" actId="20577"/>
          <ac:spMkLst>
            <pc:docMk/>
            <pc:sldMk cId="1733742526" sldId="414"/>
            <ac:spMk id="2" creationId="{2CD68FA9-0EC4-434B-B567-C4861BACFE98}"/>
          </ac:spMkLst>
        </pc:spChg>
        <pc:graphicFrameChg chg="mod">
          <ac:chgData name="Erpestad Maija" userId="33690bf8-06f7-4536-9c64-6dda1b4c5945" providerId="ADAL" clId="{F74CE4CF-EDCB-49C0-8815-7083BEFC5BB9}" dt="2023-03-14T07:54:27.604" v="333" actId="20577"/>
          <ac:graphicFrameMkLst>
            <pc:docMk/>
            <pc:sldMk cId="1733742526" sldId="414"/>
            <ac:graphicFrameMk id="5" creationId="{388614D7-2A21-4CF3-9193-BF4F337C0AB5}"/>
          </ac:graphicFrameMkLst>
        </pc:graphicFrameChg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3715904423" sldId="428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878385072" sldId="429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2330110306" sldId="430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2283264244" sldId="446"/>
        </pc:sldMkLst>
      </pc:sldChg>
      <pc:sldChg chg="del">
        <pc:chgData name="Erpestad Maija" userId="33690bf8-06f7-4536-9c64-6dda1b4c5945" providerId="ADAL" clId="{F74CE4CF-EDCB-49C0-8815-7083BEFC5BB9}" dt="2023-03-08T07:45:57.703" v="0" actId="47"/>
        <pc:sldMkLst>
          <pc:docMk/>
          <pc:sldMk cId="2175936203" sldId="447"/>
        </pc:sldMkLst>
      </pc:sldChg>
      <pc:sldChg chg="del">
        <pc:chgData name="Erpestad Maija" userId="33690bf8-06f7-4536-9c64-6dda1b4c5945" providerId="ADAL" clId="{F74CE4CF-EDCB-49C0-8815-7083BEFC5BB9}" dt="2023-03-08T07:45:57.703" v="0" actId="47"/>
        <pc:sldMkLst>
          <pc:docMk/>
          <pc:sldMk cId="3744247795" sldId="448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31655369" sldId="449"/>
        </pc:sldMkLst>
      </pc:sldChg>
      <pc:sldChg chg="del">
        <pc:chgData name="Erpestad Maija" userId="33690bf8-06f7-4536-9c64-6dda1b4c5945" providerId="ADAL" clId="{F74CE4CF-EDCB-49C0-8815-7083BEFC5BB9}" dt="2023-03-08T07:45:57.703" v="0" actId="47"/>
        <pc:sldMkLst>
          <pc:docMk/>
          <pc:sldMk cId="4099020512" sldId="454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1599403547" sldId="456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4142016205" sldId="457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251515535" sldId="458"/>
        </pc:sldMkLst>
      </pc:sldChg>
      <pc:sldChg chg="del">
        <pc:chgData name="Erpestad Maija" userId="33690bf8-06f7-4536-9c64-6dda1b4c5945" providerId="ADAL" clId="{F74CE4CF-EDCB-49C0-8815-7083BEFC5BB9}" dt="2023-03-08T07:45:57.703" v="0" actId="47"/>
        <pc:sldMkLst>
          <pc:docMk/>
          <pc:sldMk cId="290795121" sldId="459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3601574803" sldId="460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2967194191" sldId="461"/>
        </pc:sldMkLst>
      </pc:sldChg>
      <pc:sldChg chg="del">
        <pc:chgData name="Erpestad Maija" userId="33690bf8-06f7-4536-9c64-6dda1b4c5945" providerId="ADAL" clId="{F74CE4CF-EDCB-49C0-8815-7083BEFC5BB9}" dt="2023-03-08T07:50:55.527" v="148" actId="47"/>
        <pc:sldMkLst>
          <pc:docMk/>
          <pc:sldMk cId="2863087517" sldId="463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2801082902" sldId="465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3129529588" sldId="466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3276931238" sldId="468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3896102721" sldId="469"/>
        </pc:sldMkLst>
      </pc:sldChg>
      <pc:sldChg chg="del">
        <pc:chgData name="Erpestad Maija" userId="33690bf8-06f7-4536-9c64-6dda1b4c5945" providerId="ADAL" clId="{F74CE4CF-EDCB-49C0-8815-7083BEFC5BB9}" dt="2023-03-08T07:46:12.449" v="1" actId="47"/>
        <pc:sldMkLst>
          <pc:docMk/>
          <pc:sldMk cId="277764448" sldId="470"/>
        </pc:sldMkLst>
      </pc:sldChg>
      <pc:sldChg chg="del">
        <pc:chgData name="Erpestad Maija" userId="33690bf8-06f7-4536-9c64-6dda1b4c5945" providerId="ADAL" clId="{F74CE4CF-EDCB-49C0-8815-7083BEFC5BB9}" dt="2023-03-08T07:50:58.627" v="149" actId="47"/>
        <pc:sldMkLst>
          <pc:docMk/>
          <pc:sldMk cId="642543969" sldId="471"/>
        </pc:sldMkLst>
      </pc:sldChg>
      <pc:sldChg chg="del">
        <pc:chgData name="Erpestad Maija" userId="33690bf8-06f7-4536-9c64-6dda1b4c5945" providerId="ADAL" clId="{F74CE4CF-EDCB-49C0-8815-7083BEFC5BB9}" dt="2023-03-08T07:50:53.658" v="147" actId="47"/>
        <pc:sldMkLst>
          <pc:docMk/>
          <pc:sldMk cId="1497975229" sldId="472"/>
        </pc:sldMkLst>
      </pc:sldChg>
      <pc:sldMasterChg chg="delSldLayout">
        <pc:chgData name="Erpestad Maija" userId="33690bf8-06f7-4536-9c64-6dda1b4c5945" providerId="ADAL" clId="{F74CE4CF-EDCB-49C0-8815-7083BEFC5BB9}" dt="2023-03-08T07:45:57.703" v="0" actId="47"/>
        <pc:sldMasterMkLst>
          <pc:docMk/>
          <pc:sldMasterMk cId="1923731498" sldId="2147483648"/>
        </pc:sldMasterMkLst>
        <pc:sldLayoutChg chg="del">
          <pc:chgData name="Erpestad Maija" userId="33690bf8-06f7-4536-9c64-6dda1b4c5945" providerId="ADAL" clId="{F74CE4CF-EDCB-49C0-8815-7083BEFC5BB9}" dt="2023-03-08T07:45:57.703" v="0" actId="47"/>
          <pc:sldLayoutMkLst>
            <pc:docMk/>
            <pc:sldMasterMk cId="1923731498" sldId="2147483648"/>
            <pc:sldLayoutMk cId="2620028620" sldId="2147483694"/>
          </pc:sldLayoutMkLst>
        </pc:sldLayoutChg>
      </pc:sldMasterChg>
    </pc:docChg>
  </pc:docChgLst>
  <pc:docChgLst>
    <pc:chgData name="Maija" userId="33690bf8-06f7-4536-9c64-6dda1b4c5945" providerId="ADAL" clId="{C92A0C19-9CBD-40E0-9C5C-484BAB77CA60}"/>
    <pc:docChg chg="undo custSel addSld delSld modSld">
      <pc:chgData name="Maija" userId="33690bf8-06f7-4536-9c64-6dda1b4c5945" providerId="ADAL" clId="{C92A0C19-9CBD-40E0-9C5C-484BAB77CA60}" dt="2023-05-03T12:42:17.861" v="628" actId="1076"/>
      <pc:docMkLst>
        <pc:docMk/>
      </pc:docMkLst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1733742526" sldId="414"/>
        </pc:sldMkLst>
      </pc:sldChg>
      <pc:sldChg chg="modSp mod">
        <pc:chgData name="Maija" userId="33690bf8-06f7-4536-9c64-6dda1b4c5945" providerId="ADAL" clId="{C92A0C19-9CBD-40E0-9C5C-484BAB77CA60}" dt="2023-05-03T12:14:04.776" v="24" actId="1076"/>
        <pc:sldMkLst>
          <pc:docMk/>
          <pc:sldMk cId="3060744152" sldId="415"/>
        </pc:sldMkLst>
        <pc:spChg chg="mod">
          <ac:chgData name="Maija" userId="33690bf8-06f7-4536-9c64-6dda1b4c5945" providerId="ADAL" clId="{C92A0C19-9CBD-40E0-9C5C-484BAB77CA60}" dt="2023-05-03T12:14:04.776" v="24" actId="1076"/>
          <ac:spMkLst>
            <pc:docMk/>
            <pc:sldMk cId="3060744152" sldId="415"/>
            <ac:spMk id="2" creationId="{0FCF98CE-8E46-60E2-F62F-FBEC3FD83C43}"/>
          </ac:spMkLst>
        </pc:spChg>
      </pc:sldChg>
      <pc:sldChg chg="addSp delSp modSp mod setBg">
        <pc:chgData name="Maija" userId="33690bf8-06f7-4536-9c64-6dda1b4c5945" providerId="ADAL" clId="{C92A0C19-9CBD-40E0-9C5C-484BAB77CA60}" dt="2023-05-03T12:30:52.645" v="410" actId="255"/>
        <pc:sldMkLst>
          <pc:docMk/>
          <pc:sldMk cId="1145649681" sldId="416"/>
        </pc:sldMkLst>
        <pc:spChg chg="mod">
          <ac:chgData name="Maija" userId="33690bf8-06f7-4536-9c64-6dda1b4c5945" providerId="ADAL" clId="{C92A0C19-9CBD-40E0-9C5C-484BAB77CA60}" dt="2023-05-03T12:30:40.368" v="408" actId="1076"/>
          <ac:spMkLst>
            <pc:docMk/>
            <pc:sldMk cId="1145649681" sldId="416"/>
            <ac:spMk id="2" creationId="{F31D217E-F817-BFD4-0A00-0A5C8EEF068B}"/>
          </ac:spMkLst>
        </pc:spChg>
        <pc:spChg chg="mod">
          <ac:chgData name="Maija" userId="33690bf8-06f7-4536-9c64-6dda1b4c5945" providerId="ADAL" clId="{C92A0C19-9CBD-40E0-9C5C-484BAB77CA60}" dt="2023-05-03T12:30:52.645" v="410" actId="255"/>
          <ac:spMkLst>
            <pc:docMk/>
            <pc:sldMk cId="1145649681" sldId="416"/>
            <ac:spMk id="3" creationId="{EBCF9D0E-E221-8A1B-1969-1AB2213F91F7}"/>
          </ac:spMkLst>
        </pc:spChg>
        <pc:spChg chg="del">
          <ac:chgData name="Maija" userId="33690bf8-06f7-4536-9c64-6dda1b4c5945" providerId="ADAL" clId="{C92A0C19-9CBD-40E0-9C5C-484BAB77CA60}" dt="2023-05-03T12:14:16.846" v="26" actId="478"/>
          <ac:spMkLst>
            <pc:docMk/>
            <pc:sldMk cId="1145649681" sldId="416"/>
            <ac:spMk id="4" creationId="{FEE73EBD-CE5A-D67A-BD2B-009380CA2568}"/>
          </ac:spMkLst>
        </pc:spChg>
        <pc:spChg chg="add del">
          <ac:chgData name="Maija" userId="33690bf8-06f7-4536-9c64-6dda1b4c5945" providerId="ADAL" clId="{C92A0C19-9CBD-40E0-9C5C-484BAB77CA60}" dt="2023-05-03T12:29:45.018" v="336" actId="26606"/>
          <ac:spMkLst>
            <pc:docMk/>
            <pc:sldMk cId="1145649681" sldId="416"/>
            <ac:spMk id="11" creationId="{F13C74B1-5B17-4795-BED0-7140497B445A}"/>
          </ac:spMkLst>
        </pc:spChg>
        <pc:spChg chg="add del">
          <ac:chgData name="Maija" userId="33690bf8-06f7-4536-9c64-6dda1b4c5945" providerId="ADAL" clId="{C92A0C19-9CBD-40E0-9C5C-484BAB77CA60}" dt="2023-05-03T12:29:45.018" v="336" actId="26606"/>
          <ac:spMkLst>
            <pc:docMk/>
            <pc:sldMk cId="1145649681" sldId="416"/>
            <ac:spMk id="13" creationId="{D4974D33-8DC5-464E-8C6D-BE58F0669C17}"/>
          </ac:spMkLst>
        </pc:spChg>
        <pc:picChg chg="add del mod">
          <ac:chgData name="Maija" userId="33690bf8-06f7-4536-9c64-6dda1b4c5945" providerId="ADAL" clId="{C92A0C19-9CBD-40E0-9C5C-484BAB77CA60}" dt="2023-05-03T12:30:13.279" v="401" actId="478"/>
          <ac:picMkLst>
            <pc:docMk/>
            <pc:sldMk cId="1145649681" sldId="416"/>
            <ac:picMk id="6" creationId="{6E83CC70-64E5-FF39-6129-E41EB0AD8A3E}"/>
          </ac:picMkLst>
        </pc:picChg>
        <pc:picChg chg="add mod">
          <ac:chgData name="Maija" userId="33690bf8-06f7-4536-9c64-6dda1b4c5945" providerId="ADAL" clId="{C92A0C19-9CBD-40E0-9C5C-484BAB77CA60}" dt="2023-05-03T12:30:36.047" v="407" actId="1076"/>
          <ac:picMkLst>
            <pc:docMk/>
            <pc:sldMk cId="1145649681" sldId="416"/>
            <ac:picMk id="8" creationId="{9E4CEFF8-941D-598B-56DA-43BE2F62C1E0}"/>
          </ac:picMkLst>
        </pc:picChg>
      </pc:sldChg>
      <pc:sldChg chg="addSp delSp modSp mod setBg">
        <pc:chgData name="Maija" userId="33690bf8-06f7-4536-9c64-6dda1b4c5945" providerId="ADAL" clId="{C92A0C19-9CBD-40E0-9C5C-484BAB77CA60}" dt="2023-05-03T12:23:55.570" v="148" actId="20577"/>
        <pc:sldMkLst>
          <pc:docMk/>
          <pc:sldMk cId="2178702025" sldId="417"/>
        </pc:sldMkLst>
        <pc:spChg chg="mod">
          <ac:chgData name="Maija" userId="33690bf8-06f7-4536-9c64-6dda1b4c5945" providerId="ADAL" clId="{C92A0C19-9CBD-40E0-9C5C-484BAB77CA60}" dt="2023-05-03T12:23:45.596" v="146" actId="26606"/>
          <ac:spMkLst>
            <pc:docMk/>
            <pc:sldMk cId="2178702025" sldId="417"/>
            <ac:spMk id="2" creationId="{E1173813-D8A1-5803-C6CC-5D4D61E27E33}"/>
          </ac:spMkLst>
        </pc:spChg>
        <pc:spChg chg="mod">
          <ac:chgData name="Maija" userId="33690bf8-06f7-4536-9c64-6dda1b4c5945" providerId="ADAL" clId="{C92A0C19-9CBD-40E0-9C5C-484BAB77CA60}" dt="2023-05-03T12:23:55.570" v="148" actId="20577"/>
          <ac:spMkLst>
            <pc:docMk/>
            <pc:sldMk cId="2178702025" sldId="417"/>
            <ac:spMk id="3" creationId="{993A4409-6A6B-7848-8383-1174DD12F9CC}"/>
          </ac:spMkLst>
        </pc:spChg>
        <pc:spChg chg="add del">
          <ac:chgData name="Maija" userId="33690bf8-06f7-4536-9c64-6dda1b4c5945" providerId="ADAL" clId="{C92A0C19-9CBD-40E0-9C5C-484BAB77CA60}" dt="2023-05-03T12:23:45.596" v="146" actId="26606"/>
          <ac:spMkLst>
            <pc:docMk/>
            <pc:sldMk cId="2178702025" sldId="417"/>
            <ac:spMk id="10" creationId="{F13C74B1-5B17-4795-BED0-7140497B445A}"/>
          </ac:spMkLst>
        </pc:spChg>
        <pc:spChg chg="add del">
          <ac:chgData name="Maija" userId="33690bf8-06f7-4536-9c64-6dda1b4c5945" providerId="ADAL" clId="{C92A0C19-9CBD-40E0-9C5C-484BAB77CA60}" dt="2023-05-03T12:23:45.596" v="146" actId="26606"/>
          <ac:spMkLst>
            <pc:docMk/>
            <pc:sldMk cId="2178702025" sldId="417"/>
            <ac:spMk id="12" creationId="{D4974D33-8DC5-464E-8C6D-BE58F0669C17}"/>
          </ac:spMkLst>
        </pc:spChg>
        <pc:picChg chg="add mod">
          <ac:chgData name="Maija" userId="33690bf8-06f7-4536-9c64-6dda1b4c5945" providerId="ADAL" clId="{C92A0C19-9CBD-40E0-9C5C-484BAB77CA60}" dt="2023-05-03T12:23:45.596" v="146" actId="26606"/>
          <ac:picMkLst>
            <pc:docMk/>
            <pc:sldMk cId="2178702025" sldId="417"/>
            <ac:picMk id="5" creationId="{546C2433-89D4-F229-6FDA-448715B0DC55}"/>
          </ac:picMkLst>
        </pc:picChg>
      </pc:sldChg>
      <pc:sldChg chg="addSp delSp modSp mod">
        <pc:chgData name="Maija" userId="33690bf8-06f7-4536-9c64-6dda1b4c5945" providerId="ADAL" clId="{C92A0C19-9CBD-40E0-9C5C-484BAB77CA60}" dt="2023-05-03T12:42:17.861" v="628" actId="1076"/>
        <pc:sldMkLst>
          <pc:docMk/>
          <pc:sldMk cId="1527393167" sldId="418"/>
        </pc:sldMkLst>
        <pc:spChg chg="mod">
          <ac:chgData name="Maija" userId="33690bf8-06f7-4536-9c64-6dda1b4c5945" providerId="ADAL" clId="{C92A0C19-9CBD-40E0-9C5C-484BAB77CA60}" dt="2023-05-03T12:41:01.246" v="593" actId="1076"/>
          <ac:spMkLst>
            <pc:docMk/>
            <pc:sldMk cId="1527393167" sldId="418"/>
            <ac:spMk id="2" creationId="{E1D8B542-3A99-4D36-8F5B-592E3824E9C8}"/>
          </ac:spMkLst>
        </pc:spChg>
        <pc:spChg chg="mod">
          <ac:chgData name="Maija" userId="33690bf8-06f7-4536-9c64-6dda1b4c5945" providerId="ADAL" clId="{C92A0C19-9CBD-40E0-9C5C-484BAB77CA60}" dt="2023-05-03T12:40:17.426" v="591" actId="1076"/>
          <ac:spMkLst>
            <pc:docMk/>
            <pc:sldMk cId="1527393167" sldId="418"/>
            <ac:spMk id="3" creationId="{1AA00079-B693-4323-AE48-8B9C282D314E}"/>
          </ac:spMkLst>
        </pc:spChg>
        <pc:picChg chg="add del mod ord modCrop">
          <ac:chgData name="Maija" userId="33690bf8-06f7-4536-9c64-6dda1b4c5945" providerId="ADAL" clId="{C92A0C19-9CBD-40E0-9C5C-484BAB77CA60}" dt="2023-05-03T12:40:50.307" v="592" actId="478"/>
          <ac:picMkLst>
            <pc:docMk/>
            <pc:sldMk cId="1527393167" sldId="418"/>
            <ac:picMk id="5" creationId="{A2399B86-ECDA-919A-3E65-2AF8DDA27C5B}"/>
          </ac:picMkLst>
        </pc:picChg>
        <pc:picChg chg="add mod">
          <ac:chgData name="Maija" userId="33690bf8-06f7-4536-9c64-6dda1b4c5945" providerId="ADAL" clId="{C92A0C19-9CBD-40E0-9C5C-484BAB77CA60}" dt="2023-05-03T12:42:17.861" v="628" actId="1076"/>
          <ac:picMkLst>
            <pc:docMk/>
            <pc:sldMk cId="1527393167" sldId="418"/>
            <ac:picMk id="6" creationId="{D535A05E-A729-42C5-7C0E-1A23E0ACE436}"/>
          </ac:picMkLst>
        </pc:picChg>
      </pc:sldChg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2646382291" sldId="1218"/>
        </pc:sldMkLst>
      </pc:sldChg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1762049115" sldId="1234"/>
        </pc:sldMkLst>
      </pc:sldChg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2573513674" sldId="1240"/>
        </pc:sldMkLst>
      </pc:sldChg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244780674" sldId="1244"/>
        </pc:sldMkLst>
      </pc:sldChg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1916134187" sldId="1246"/>
        </pc:sldMkLst>
      </pc:sldChg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187578216" sldId="1247"/>
        </pc:sldMkLst>
      </pc:sldChg>
      <pc:sldChg chg="addSp delSp modSp mod setBg">
        <pc:chgData name="Maija" userId="33690bf8-06f7-4536-9c64-6dda1b4c5945" providerId="ADAL" clId="{C92A0C19-9CBD-40E0-9C5C-484BAB77CA60}" dt="2023-05-03T12:38:04.185" v="588" actId="1076"/>
        <pc:sldMkLst>
          <pc:docMk/>
          <pc:sldMk cId="2398351674" sldId="1248"/>
        </pc:sldMkLst>
        <pc:spChg chg="mod ord">
          <ac:chgData name="Maija" userId="33690bf8-06f7-4536-9c64-6dda1b4c5945" providerId="ADAL" clId="{C92A0C19-9CBD-40E0-9C5C-484BAB77CA60}" dt="2023-05-03T12:37:24.073" v="581" actId="120"/>
          <ac:spMkLst>
            <pc:docMk/>
            <pc:sldMk cId="2398351674" sldId="1248"/>
            <ac:spMk id="2" creationId="{5A06B860-AD11-768D-D5C1-6DBA83ECD9AA}"/>
          </ac:spMkLst>
        </pc:spChg>
        <pc:spChg chg="mod ord">
          <ac:chgData name="Maija" userId="33690bf8-06f7-4536-9c64-6dda1b4c5945" providerId="ADAL" clId="{C92A0C19-9CBD-40E0-9C5C-484BAB77CA60}" dt="2023-05-03T12:37:52.994" v="586" actId="948"/>
          <ac:spMkLst>
            <pc:docMk/>
            <pc:sldMk cId="2398351674" sldId="1248"/>
            <ac:spMk id="3" creationId="{034F790A-F222-AA47-29AB-0D966724ABA8}"/>
          </ac:spMkLst>
        </pc:spChg>
        <pc:spChg chg="add del">
          <ac:chgData name="Maija" userId="33690bf8-06f7-4536-9c64-6dda1b4c5945" providerId="ADAL" clId="{C92A0C19-9CBD-40E0-9C5C-484BAB77CA60}" dt="2023-05-03T12:25:10.684" v="162" actId="26606"/>
          <ac:spMkLst>
            <pc:docMk/>
            <pc:sldMk cId="2398351674" sldId="1248"/>
            <ac:spMk id="10" creationId="{8F90786E-B72D-4C32-BDCE-A170B007822D}"/>
          </ac:spMkLst>
        </pc:spChg>
        <pc:spChg chg="add del">
          <ac:chgData name="Maija" userId="33690bf8-06f7-4536-9c64-6dda1b4c5945" providerId="ADAL" clId="{C92A0C19-9CBD-40E0-9C5C-484BAB77CA60}" dt="2023-05-03T12:25:10.684" v="162" actId="26606"/>
          <ac:spMkLst>
            <pc:docMk/>
            <pc:sldMk cId="2398351674" sldId="1248"/>
            <ac:spMk id="12" creationId="{5E46F2E7-848F-4A6C-A098-4764FDEA771A}"/>
          </ac:spMkLst>
        </pc:spChg>
        <pc:spChg chg="add del">
          <ac:chgData name="Maija" userId="33690bf8-06f7-4536-9c64-6dda1b4c5945" providerId="ADAL" clId="{C92A0C19-9CBD-40E0-9C5C-484BAB77CA60}" dt="2023-05-03T12:25:09.062" v="159" actId="26606"/>
          <ac:spMkLst>
            <pc:docMk/>
            <pc:sldMk cId="2398351674" sldId="1248"/>
            <ac:spMk id="17" creationId="{04812C46-200A-4DEB-A05E-3ED6C68C2387}"/>
          </ac:spMkLst>
        </pc:spChg>
        <pc:spChg chg="add del">
          <ac:chgData name="Maija" userId="33690bf8-06f7-4536-9c64-6dda1b4c5945" providerId="ADAL" clId="{C92A0C19-9CBD-40E0-9C5C-484BAB77CA60}" dt="2023-05-03T12:25:09.062" v="159" actId="26606"/>
          <ac:spMkLst>
            <pc:docMk/>
            <pc:sldMk cId="2398351674" sldId="1248"/>
            <ac:spMk id="19" creationId="{D1EA859B-E555-4109-94F3-6700E046E008}"/>
          </ac:spMkLst>
        </pc:spChg>
        <pc:picChg chg="add del mod">
          <ac:chgData name="Maija" userId="33690bf8-06f7-4536-9c64-6dda1b4c5945" providerId="ADAL" clId="{C92A0C19-9CBD-40E0-9C5C-484BAB77CA60}" dt="2023-05-03T12:36:41.641" v="484" actId="478"/>
          <ac:picMkLst>
            <pc:docMk/>
            <pc:sldMk cId="2398351674" sldId="1248"/>
            <ac:picMk id="5" creationId="{F0E74907-E011-5853-2FC3-0F92A9651857}"/>
          </ac:picMkLst>
        </pc:picChg>
        <pc:picChg chg="add mod">
          <ac:chgData name="Maija" userId="33690bf8-06f7-4536-9c64-6dda1b4c5945" providerId="ADAL" clId="{C92A0C19-9CBD-40E0-9C5C-484BAB77CA60}" dt="2023-05-03T12:38:04.185" v="588" actId="1076"/>
          <ac:picMkLst>
            <pc:docMk/>
            <pc:sldMk cId="2398351674" sldId="1248"/>
            <ac:picMk id="7" creationId="{B50DFA45-8A18-640F-4BA5-B4098A55AC6C}"/>
          </ac:picMkLst>
        </pc:picChg>
      </pc:sldChg>
      <pc:sldChg chg="del">
        <pc:chgData name="Maija" userId="33690bf8-06f7-4536-9c64-6dda1b4c5945" providerId="ADAL" clId="{C92A0C19-9CBD-40E0-9C5C-484BAB77CA60}" dt="2023-05-03T12:27:21.843" v="279" actId="47"/>
        <pc:sldMkLst>
          <pc:docMk/>
          <pc:sldMk cId="2228773038" sldId="1249"/>
        </pc:sldMkLst>
      </pc:sldChg>
      <pc:sldChg chg="modSp mod">
        <pc:chgData name="Maija" userId="33690bf8-06f7-4536-9c64-6dda1b4c5945" providerId="ADAL" clId="{C92A0C19-9CBD-40E0-9C5C-484BAB77CA60}" dt="2023-05-03T12:38:35.402" v="589"/>
        <pc:sldMkLst>
          <pc:docMk/>
          <pc:sldMk cId="3837632264" sldId="1250"/>
        </pc:sldMkLst>
        <pc:spChg chg="mod">
          <ac:chgData name="Maija" userId="33690bf8-06f7-4536-9c64-6dda1b4c5945" providerId="ADAL" clId="{C92A0C19-9CBD-40E0-9C5C-484BAB77CA60}" dt="2023-05-03T12:26:59.631" v="278" actId="1076"/>
          <ac:spMkLst>
            <pc:docMk/>
            <pc:sldMk cId="3837632264" sldId="1250"/>
            <ac:spMk id="2" creationId="{5A06B860-AD11-768D-D5C1-6DBA83ECD9AA}"/>
          </ac:spMkLst>
        </pc:spChg>
        <pc:spChg chg="mod">
          <ac:chgData name="Maija" userId="33690bf8-06f7-4536-9c64-6dda1b4c5945" providerId="ADAL" clId="{C92A0C19-9CBD-40E0-9C5C-484BAB77CA60}" dt="2023-05-03T12:38:35.402" v="589"/>
          <ac:spMkLst>
            <pc:docMk/>
            <pc:sldMk cId="3837632264" sldId="1250"/>
            <ac:spMk id="3" creationId="{034F790A-F222-AA47-29AB-0D966724ABA8}"/>
          </ac:spMkLst>
        </pc:spChg>
      </pc:sldChg>
      <pc:sldChg chg="addSp delSp modSp new mod modClrScheme chgLayout">
        <pc:chgData name="Maija" userId="33690bf8-06f7-4536-9c64-6dda1b4c5945" providerId="ADAL" clId="{C92A0C19-9CBD-40E0-9C5C-484BAB77CA60}" dt="2023-05-03T12:27:43.191" v="283" actId="20577"/>
        <pc:sldMkLst>
          <pc:docMk/>
          <pc:sldMk cId="188978638" sldId="1251"/>
        </pc:sldMkLst>
        <pc:spChg chg="mod ord">
          <ac:chgData name="Maija" userId="33690bf8-06f7-4536-9c64-6dda1b4c5945" providerId="ADAL" clId="{C92A0C19-9CBD-40E0-9C5C-484BAB77CA60}" dt="2023-05-03T12:27:43.191" v="283" actId="20577"/>
          <ac:spMkLst>
            <pc:docMk/>
            <pc:sldMk cId="188978638" sldId="1251"/>
            <ac:spMk id="2" creationId="{F6DCCDC2-61DF-7C83-D807-A8EA1E558586}"/>
          </ac:spMkLst>
        </pc:spChg>
        <pc:spChg chg="add del mod ord">
          <ac:chgData name="Maija" userId="33690bf8-06f7-4536-9c64-6dda1b4c5945" providerId="ADAL" clId="{C92A0C19-9CBD-40E0-9C5C-484BAB77CA60}" dt="2023-05-03T12:27:32.170" v="281" actId="478"/>
          <ac:spMkLst>
            <pc:docMk/>
            <pc:sldMk cId="188978638" sldId="1251"/>
            <ac:spMk id="3" creationId="{DA56B8B7-8A2B-F3C1-AC55-CC3447DF2D7F}"/>
          </ac:spMkLst>
        </pc:spChg>
      </pc:sldChg>
      <pc:sldMasterChg chg="delSldLayout">
        <pc:chgData name="Maija" userId="33690bf8-06f7-4536-9c64-6dda1b4c5945" providerId="ADAL" clId="{C92A0C19-9CBD-40E0-9C5C-484BAB77CA60}" dt="2023-05-03T12:27:21.843" v="279" actId="47"/>
        <pc:sldMasterMkLst>
          <pc:docMk/>
          <pc:sldMasterMk cId="1923731498" sldId="2147483648"/>
        </pc:sldMasterMkLst>
        <pc:sldLayoutChg chg="del">
          <pc:chgData name="Maija" userId="33690bf8-06f7-4536-9c64-6dda1b4c5945" providerId="ADAL" clId="{C92A0C19-9CBD-40E0-9C5C-484BAB77CA60}" dt="2023-05-03T12:27:21.843" v="279" actId="47"/>
          <pc:sldLayoutMkLst>
            <pc:docMk/>
            <pc:sldMasterMk cId="1923731498" sldId="2147483648"/>
            <pc:sldLayoutMk cId="2863858037" sldId="2147483693"/>
          </pc:sldLayoutMkLst>
        </pc:sldLayoutChg>
      </pc:sldMasterChg>
    </pc:docChg>
  </pc:docChgLst>
  <pc:docChgLst>
    <pc:chgData name="Erpestad Maija" userId="33690bf8-06f7-4536-9c64-6dda1b4c5945" providerId="ADAL" clId="{6307EF1B-9639-4DF6-B540-C5CF27AF5733}"/>
    <pc:docChg chg="undo custSel addSld delSld modSld sldOrd">
      <pc:chgData name="Erpestad Maija" userId="33690bf8-06f7-4536-9c64-6dda1b4c5945" providerId="ADAL" clId="{6307EF1B-9639-4DF6-B540-C5CF27AF5733}" dt="2023-03-28T11:57:33.310" v="2247" actId="729"/>
      <pc:docMkLst>
        <pc:docMk/>
      </pc:docMkLst>
      <pc:sldChg chg="mod ord modShow">
        <pc:chgData name="Erpestad Maija" userId="33690bf8-06f7-4536-9c64-6dda1b4c5945" providerId="ADAL" clId="{6307EF1B-9639-4DF6-B540-C5CF27AF5733}" dt="2023-03-28T11:57:33.310" v="2247" actId="729"/>
        <pc:sldMkLst>
          <pc:docMk/>
          <pc:sldMk cId="1733742526" sldId="414"/>
        </pc:sldMkLst>
      </pc:sldChg>
      <pc:sldChg chg="modSp new del mod">
        <pc:chgData name="Erpestad Maija" userId="33690bf8-06f7-4536-9c64-6dda1b4c5945" providerId="ADAL" clId="{6307EF1B-9639-4DF6-B540-C5CF27AF5733}" dt="2023-03-27T10:18:05.473" v="1971" actId="2696"/>
        <pc:sldMkLst>
          <pc:docMk/>
          <pc:sldMk cId="689463963" sldId="415"/>
        </pc:sldMkLst>
        <pc:spChg chg="mod">
          <ac:chgData name="Erpestad Maija" userId="33690bf8-06f7-4536-9c64-6dda1b4c5945" providerId="ADAL" clId="{6307EF1B-9639-4DF6-B540-C5CF27AF5733}" dt="2023-03-27T10:07:36.096" v="1814" actId="2711"/>
          <ac:spMkLst>
            <pc:docMk/>
            <pc:sldMk cId="689463963" sldId="415"/>
            <ac:spMk id="2" creationId="{0FCF98CE-8E46-60E2-F62F-FBEC3FD83C43}"/>
          </ac:spMkLst>
        </pc:spChg>
        <pc:spChg chg="mod">
          <ac:chgData name="Erpestad Maija" userId="33690bf8-06f7-4536-9c64-6dda1b4c5945" providerId="ADAL" clId="{6307EF1B-9639-4DF6-B540-C5CF27AF5733}" dt="2023-03-27T10:07:42.194" v="1815" actId="2711"/>
          <ac:spMkLst>
            <pc:docMk/>
            <pc:sldMk cId="689463963" sldId="415"/>
            <ac:spMk id="3" creationId="{6B03672C-9B21-AD4F-7041-413C595FAFA5}"/>
          </ac:spMkLst>
        </pc:spChg>
      </pc:sldChg>
      <pc:sldChg chg="modSp add mod">
        <pc:chgData name="Erpestad Maija" userId="33690bf8-06f7-4536-9c64-6dda1b4c5945" providerId="ADAL" clId="{6307EF1B-9639-4DF6-B540-C5CF27AF5733}" dt="2023-03-28T08:16:53.486" v="2238" actId="1076"/>
        <pc:sldMkLst>
          <pc:docMk/>
          <pc:sldMk cId="3060744152" sldId="415"/>
        </pc:sldMkLst>
        <pc:spChg chg="mod">
          <ac:chgData name="Erpestad Maija" userId="33690bf8-06f7-4536-9c64-6dda1b4c5945" providerId="ADAL" clId="{6307EF1B-9639-4DF6-B540-C5CF27AF5733}" dt="2023-03-28T08:16:38.470" v="2236" actId="255"/>
          <ac:spMkLst>
            <pc:docMk/>
            <pc:sldMk cId="3060744152" sldId="415"/>
            <ac:spMk id="2" creationId="{0FCF98CE-8E46-60E2-F62F-FBEC3FD83C43}"/>
          </ac:spMkLst>
        </pc:spChg>
        <pc:spChg chg="mod">
          <ac:chgData name="Erpestad Maija" userId="33690bf8-06f7-4536-9c64-6dda1b4c5945" providerId="ADAL" clId="{6307EF1B-9639-4DF6-B540-C5CF27AF5733}" dt="2023-03-28T08:16:53.486" v="2238" actId="1076"/>
          <ac:spMkLst>
            <pc:docMk/>
            <pc:sldMk cId="3060744152" sldId="415"/>
            <ac:spMk id="3" creationId="{6B03672C-9B21-AD4F-7041-413C595FAFA5}"/>
          </ac:spMkLst>
        </pc:spChg>
      </pc:sldChg>
      <pc:sldChg chg="addSp modSp new mod">
        <pc:chgData name="Erpestad Maija" userId="33690bf8-06f7-4536-9c64-6dda1b4c5945" providerId="ADAL" clId="{6307EF1B-9639-4DF6-B540-C5CF27AF5733}" dt="2023-03-28T08:18:23.651" v="2241" actId="207"/>
        <pc:sldMkLst>
          <pc:docMk/>
          <pc:sldMk cId="1145649681" sldId="416"/>
        </pc:sldMkLst>
        <pc:spChg chg="mod">
          <ac:chgData name="Erpestad Maija" userId="33690bf8-06f7-4536-9c64-6dda1b4c5945" providerId="ADAL" clId="{6307EF1B-9639-4DF6-B540-C5CF27AF5733}" dt="2023-03-27T09:53:39.968" v="947" actId="948"/>
          <ac:spMkLst>
            <pc:docMk/>
            <pc:sldMk cId="1145649681" sldId="416"/>
            <ac:spMk id="2" creationId="{F31D217E-F817-BFD4-0A00-0A5C8EEF068B}"/>
          </ac:spMkLst>
        </pc:spChg>
        <pc:spChg chg="mod">
          <ac:chgData name="Erpestad Maija" userId="33690bf8-06f7-4536-9c64-6dda1b4c5945" providerId="ADAL" clId="{6307EF1B-9639-4DF6-B540-C5CF27AF5733}" dt="2023-03-27T09:52:38.477" v="938" actId="1076"/>
          <ac:spMkLst>
            <pc:docMk/>
            <pc:sldMk cId="1145649681" sldId="416"/>
            <ac:spMk id="3" creationId="{EBCF9D0E-E221-8A1B-1969-1AB2213F91F7}"/>
          </ac:spMkLst>
        </pc:spChg>
        <pc:spChg chg="add mod">
          <ac:chgData name="Erpestad Maija" userId="33690bf8-06f7-4536-9c64-6dda1b4c5945" providerId="ADAL" clId="{6307EF1B-9639-4DF6-B540-C5CF27AF5733}" dt="2023-03-28T08:18:23.651" v="2241" actId="207"/>
          <ac:spMkLst>
            <pc:docMk/>
            <pc:sldMk cId="1145649681" sldId="416"/>
            <ac:spMk id="4" creationId="{FEE73EBD-CE5A-D67A-BD2B-009380CA2568}"/>
          </ac:spMkLst>
        </pc:spChg>
      </pc:sldChg>
      <pc:sldChg chg="addSp delSp modSp new del mod">
        <pc:chgData name="Erpestad Maija" userId="33690bf8-06f7-4536-9c64-6dda1b4c5945" providerId="ADAL" clId="{6307EF1B-9639-4DF6-B540-C5CF27AF5733}" dt="2023-03-27T09:56:48.861" v="970" actId="47"/>
        <pc:sldMkLst>
          <pc:docMk/>
          <pc:sldMk cId="1446953535" sldId="417"/>
        </pc:sldMkLst>
        <pc:spChg chg="del">
          <ac:chgData name="Erpestad Maija" userId="33690bf8-06f7-4536-9c64-6dda1b4c5945" providerId="ADAL" clId="{6307EF1B-9639-4DF6-B540-C5CF27AF5733}" dt="2023-03-27T09:55:05.031" v="962" actId="478"/>
          <ac:spMkLst>
            <pc:docMk/>
            <pc:sldMk cId="1446953535" sldId="417"/>
            <ac:spMk id="2" creationId="{E53801E6-0F9C-3F08-864C-F075494D088C}"/>
          </ac:spMkLst>
        </pc:spChg>
        <pc:spChg chg="del mod">
          <ac:chgData name="Erpestad Maija" userId="33690bf8-06f7-4536-9c64-6dda1b4c5945" providerId="ADAL" clId="{6307EF1B-9639-4DF6-B540-C5CF27AF5733}" dt="2023-03-27T09:55:07.431" v="963" actId="478"/>
          <ac:spMkLst>
            <pc:docMk/>
            <pc:sldMk cId="1446953535" sldId="417"/>
            <ac:spMk id="3" creationId="{79AAD716-00D6-AAD8-6D1F-D47C205B21B7}"/>
          </ac:spMkLst>
        </pc:spChg>
        <pc:graphicFrameChg chg="add mod">
          <ac:chgData name="Erpestad Maija" userId="33690bf8-06f7-4536-9c64-6dda1b4c5945" providerId="ADAL" clId="{6307EF1B-9639-4DF6-B540-C5CF27AF5733}" dt="2023-03-27T09:56:26.434" v="969" actId="6549"/>
          <ac:graphicFrameMkLst>
            <pc:docMk/>
            <pc:sldMk cId="1446953535" sldId="417"/>
            <ac:graphicFrameMk id="6" creationId="{B19DC5C8-784D-9401-9BD8-71B8588811FC}"/>
          </ac:graphicFrameMkLst>
        </pc:graphicFrameChg>
      </pc:sldChg>
      <pc:sldChg chg="modSp new mod">
        <pc:chgData name="Erpestad Maija" userId="33690bf8-06f7-4536-9c64-6dda1b4c5945" providerId="ADAL" clId="{6307EF1B-9639-4DF6-B540-C5CF27AF5733}" dt="2023-03-27T10:50:48.757" v="2232" actId="20577"/>
        <pc:sldMkLst>
          <pc:docMk/>
          <pc:sldMk cId="2178702025" sldId="417"/>
        </pc:sldMkLst>
        <pc:spChg chg="mod">
          <ac:chgData name="Erpestad Maija" userId="33690bf8-06f7-4536-9c64-6dda1b4c5945" providerId="ADAL" clId="{6307EF1B-9639-4DF6-B540-C5CF27AF5733}" dt="2023-03-27T10:49:58.011" v="2184" actId="20577"/>
          <ac:spMkLst>
            <pc:docMk/>
            <pc:sldMk cId="2178702025" sldId="417"/>
            <ac:spMk id="2" creationId="{E1173813-D8A1-5803-C6CC-5D4D61E27E33}"/>
          </ac:spMkLst>
        </pc:spChg>
        <pc:spChg chg="mod">
          <ac:chgData name="Erpestad Maija" userId="33690bf8-06f7-4536-9c64-6dda1b4c5945" providerId="ADAL" clId="{6307EF1B-9639-4DF6-B540-C5CF27AF5733}" dt="2023-03-27T10:50:48.757" v="2232" actId="20577"/>
          <ac:spMkLst>
            <pc:docMk/>
            <pc:sldMk cId="2178702025" sldId="417"/>
            <ac:spMk id="3" creationId="{993A4409-6A6B-7848-8383-1174DD12F9CC}"/>
          </ac:spMkLst>
        </pc:spChg>
      </pc:sldChg>
      <pc:sldChg chg="modSp new mod">
        <pc:chgData name="Erpestad Maija" userId="33690bf8-06f7-4536-9c64-6dda1b4c5945" providerId="ADAL" clId="{6307EF1B-9639-4DF6-B540-C5CF27AF5733}" dt="2023-03-28T08:18:59.059" v="2245" actId="20577"/>
        <pc:sldMkLst>
          <pc:docMk/>
          <pc:sldMk cId="1527393167" sldId="418"/>
        </pc:sldMkLst>
        <pc:spChg chg="mod">
          <ac:chgData name="Erpestad Maija" userId="33690bf8-06f7-4536-9c64-6dda1b4c5945" providerId="ADAL" clId="{6307EF1B-9639-4DF6-B540-C5CF27AF5733}" dt="2023-03-28T08:18:42.962" v="2242" actId="1076"/>
          <ac:spMkLst>
            <pc:docMk/>
            <pc:sldMk cId="1527393167" sldId="418"/>
            <ac:spMk id="2" creationId="{E1D8B542-3A99-4D36-8F5B-592E3824E9C8}"/>
          </ac:spMkLst>
        </pc:spChg>
        <pc:spChg chg="mod">
          <ac:chgData name="Erpestad Maija" userId="33690bf8-06f7-4536-9c64-6dda1b4c5945" providerId="ADAL" clId="{6307EF1B-9639-4DF6-B540-C5CF27AF5733}" dt="2023-03-28T08:18:59.059" v="2245" actId="20577"/>
          <ac:spMkLst>
            <pc:docMk/>
            <pc:sldMk cId="1527393167" sldId="418"/>
            <ac:spMk id="3" creationId="{1AA00079-B693-4323-AE48-8B9C282D314E}"/>
          </ac:spMkLst>
        </pc:spChg>
      </pc:sldChg>
      <pc:sldChg chg="new del">
        <pc:chgData name="Erpestad Maija" userId="33690bf8-06f7-4536-9c64-6dda1b4c5945" providerId="ADAL" clId="{6307EF1B-9639-4DF6-B540-C5CF27AF5733}" dt="2023-03-27T10:02:59.106" v="1427" actId="47"/>
        <pc:sldMkLst>
          <pc:docMk/>
          <pc:sldMk cId="3540122221" sldId="418"/>
        </pc:sldMkLst>
      </pc:sldChg>
      <pc:sldChg chg="modSp add mod">
        <pc:chgData name="Erpestad Maija" userId="33690bf8-06f7-4536-9c64-6dda1b4c5945" providerId="ADAL" clId="{6307EF1B-9639-4DF6-B540-C5CF27AF5733}" dt="2023-03-27T10:49:31.943" v="2182" actId="255"/>
        <pc:sldMkLst>
          <pc:docMk/>
          <pc:sldMk cId="2646382291" sldId="1218"/>
        </pc:sldMkLst>
        <pc:spChg chg="mod">
          <ac:chgData name="Erpestad Maija" userId="33690bf8-06f7-4536-9c64-6dda1b4c5945" providerId="ADAL" clId="{6307EF1B-9639-4DF6-B540-C5CF27AF5733}" dt="2023-03-27T10:49:31.943" v="2182" actId="255"/>
          <ac:spMkLst>
            <pc:docMk/>
            <pc:sldMk cId="2646382291" sldId="1218"/>
            <ac:spMk id="2" creationId="{DB0CE155-B16D-4287-9A87-4E9E4975AD27}"/>
          </ac:spMkLst>
        </pc:spChg>
      </pc:sldChg>
      <pc:sldChg chg="addSp modSp add mod modClrScheme modShow chgLayout">
        <pc:chgData name="Erpestad Maija" userId="33690bf8-06f7-4536-9c64-6dda1b4c5945" providerId="ADAL" clId="{6307EF1B-9639-4DF6-B540-C5CF27AF5733}" dt="2023-03-28T11:57:18.548" v="2246" actId="729"/>
        <pc:sldMkLst>
          <pc:docMk/>
          <pc:sldMk cId="1762049115" sldId="1234"/>
        </pc:sldMkLst>
        <pc:spChg chg="add mod ord">
          <ac:chgData name="Erpestad Maija" userId="33690bf8-06f7-4536-9c64-6dda1b4c5945" providerId="ADAL" clId="{6307EF1B-9639-4DF6-B540-C5CF27AF5733}" dt="2023-03-27T10:20:13.087" v="2043" actId="1076"/>
          <ac:spMkLst>
            <pc:docMk/>
            <pc:sldMk cId="1762049115" sldId="1234"/>
            <ac:spMk id="2" creationId="{BDE0F66F-2A5C-ED20-D50F-BB97846CD91B}"/>
          </ac:spMkLst>
        </pc:spChg>
        <pc:spChg chg="mod ord">
          <ac:chgData name="Erpestad Maija" userId="33690bf8-06f7-4536-9c64-6dda1b4c5945" providerId="ADAL" clId="{6307EF1B-9639-4DF6-B540-C5CF27AF5733}" dt="2023-03-27T10:20:17.763" v="2046" actId="27636"/>
          <ac:spMkLst>
            <pc:docMk/>
            <pc:sldMk cId="1762049115" sldId="1234"/>
            <ac:spMk id="4" creationId="{2227AAF4-3FC1-429F-8941-F4798034BAD3}"/>
          </ac:spMkLst>
        </pc:spChg>
      </pc:sldChg>
      <pc:sldChg chg="modSp add mod">
        <pc:chgData name="Erpestad Maija" userId="33690bf8-06f7-4536-9c64-6dda1b4c5945" providerId="ADAL" clId="{6307EF1B-9639-4DF6-B540-C5CF27AF5733}" dt="2023-03-28T08:17:10.658" v="2240" actId="167"/>
        <pc:sldMkLst>
          <pc:docMk/>
          <pc:sldMk cId="2573513674" sldId="1240"/>
        </pc:sldMkLst>
        <pc:picChg chg="mod ord">
          <ac:chgData name="Erpestad Maija" userId="33690bf8-06f7-4536-9c64-6dda1b4c5945" providerId="ADAL" clId="{6307EF1B-9639-4DF6-B540-C5CF27AF5733}" dt="2023-03-28T08:17:10.658" v="2240" actId="167"/>
          <ac:picMkLst>
            <pc:docMk/>
            <pc:sldMk cId="2573513674" sldId="1240"/>
            <ac:picMk id="7" creationId="{70CD4BB5-DFAD-4DB0-82C5-9131B3238985}"/>
          </ac:picMkLst>
        </pc:picChg>
      </pc:sldChg>
      <pc:sldChg chg="modSp add mod">
        <pc:chgData name="Erpestad Maija" userId="33690bf8-06f7-4536-9c64-6dda1b4c5945" providerId="ADAL" clId="{6307EF1B-9639-4DF6-B540-C5CF27AF5733}" dt="2023-03-27T10:17:41.186" v="1970" actId="113"/>
        <pc:sldMkLst>
          <pc:docMk/>
          <pc:sldMk cId="244780674" sldId="1244"/>
        </pc:sldMkLst>
        <pc:spChg chg="mod">
          <ac:chgData name="Erpestad Maija" userId="33690bf8-06f7-4536-9c64-6dda1b4c5945" providerId="ADAL" clId="{6307EF1B-9639-4DF6-B540-C5CF27AF5733}" dt="2023-03-27T10:17:41.186" v="1970" actId="113"/>
          <ac:spMkLst>
            <pc:docMk/>
            <pc:sldMk cId="244780674" sldId="1244"/>
            <ac:spMk id="2" creationId="{290967B1-BC1A-5835-9485-26B2C2D9FF47}"/>
          </ac:spMkLst>
        </pc:spChg>
        <pc:graphicFrameChg chg="mod">
          <ac:chgData name="Erpestad Maija" userId="33690bf8-06f7-4536-9c64-6dda1b4c5945" providerId="ADAL" clId="{6307EF1B-9639-4DF6-B540-C5CF27AF5733}" dt="2023-03-27T10:17:30.799" v="1969" actId="20577"/>
          <ac:graphicFrameMkLst>
            <pc:docMk/>
            <pc:sldMk cId="244780674" sldId="1244"/>
            <ac:graphicFrameMk id="4" creationId="{0A5F5781-A9F5-6637-04A1-87802C4C9AC7}"/>
          </ac:graphicFrameMkLst>
        </pc:graphicFrameChg>
      </pc:sldChg>
      <pc:sldChg chg="add del">
        <pc:chgData name="Erpestad Maija" userId="33690bf8-06f7-4536-9c64-6dda1b4c5945" providerId="ADAL" clId="{6307EF1B-9639-4DF6-B540-C5CF27AF5733}" dt="2023-03-27T10:20:23.117" v="2047" actId="47"/>
        <pc:sldMkLst>
          <pc:docMk/>
          <pc:sldMk cId="1639518300" sldId="1245"/>
        </pc:sldMkLst>
      </pc:sldChg>
      <pc:sldChg chg="add mod modShow">
        <pc:chgData name="Erpestad Maija" userId="33690bf8-06f7-4536-9c64-6dda1b4c5945" providerId="ADAL" clId="{6307EF1B-9639-4DF6-B540-C5CF27AF5733}" dt="2023-03-27T10:20:30.874" v="2048" actId="729"/>
        <pc:sldMkLst>
          <pc:docMk/>
          <pc:sldMk cId="1916134187" sldId="1246"/>
        </pc:sldMkLst>
      </pc:sldChg>
      <pc:sldChg chg="modSp add mod">
        <pc:chgData name="Erpestad Maija" userId="33690bf8-06f7-4536-9c64-6dda1b4c5945" providerId="ADAL" clId="{6307EF1B-9639-4DF6-B540-C5CF27AF5733}" dt="2023-03-27T10:49:37.560" v="2183" actId="255"/>
        <pc:sldMkLst>
          <pc:docMk/>
          <pc:sldMk cId="187578216" sldId="1247"/>
        </pc:sldMkLst>
        <pc:spChg chg="mod">
          <ac:chgData name="Erpestad Maija" userId="33690bf8-06f7-4536-9c64-6dda1b4c5945" providerId="ADAL" clId="{6307EF1B-9639-4DF6-B540-C5CF27AF5733}" dt="2023-03-27T10:49:37.560" v="2183" actId="255"/>
          <ac:spMkLst>
            <pc:docMk/>
            <pc:sldMk cId="187578216" sldId="1247"/>
            <ac:spMk id="2" creationId="{DB0CE155-B16D-4287-9A87-4E9E4975AD27}"/>
          </ac:spMkLst>
        </pc:spChg>
        <pc:graphicFrameChg chg="mod">
          <ac:chgData name="Erpestad Maija" userId="33690bf8-06f7-4536-9c64-6dda1b4c5945" providerId="ADAL" clId="{6307EF1B-9639-4DF6-B540-C5CF27AF5733}" dt="2023-03-27T10:49:11.951" v="2180" actId="1076"/>
          <ac:graphicFrameMkLst>
            <pc:docMk/>
            <pc:sldMk cId="187578216" sldId="1247"/>
            <ac:graphicFrameMk id="8" creationId="{5BB23CB6-CD62-DD58-6B12-2D65F7E5142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1C9AF-C8A2-E248-9C2D-AAFE8E0C60B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140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1C9AF-C8A2-E248-9C2D-AAFE8E0C60B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591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4DE3F7-DC73-574E-BBEF-067A7B976E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noProof="0"/>
              <a:t>to</a:t>
            </a:r>
            <a:r>
              <a:rPr lang="fi-FI"/>
              <a:t>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79" y="194472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I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1F7B3-E497-3049-89EB-99DA34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29917"/>
            <a:ext cx="10515600" cy="7817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0C0C4A-6664-F44A-825B-15E820DC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A4081A-9EBF-214E-887F-4F3D6CBC04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EFE7FF-BFC1-754C-A2F8-6DE833B6B7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39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1470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07293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8763" y="0"/>
            <a:ext cx="4054475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0218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88243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885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609600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5562596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2701" y="1483775"/>
            <a:ext cx="5562598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92305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-41334" y="0"/>
            <a:ext cx="61373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8104" y="1483775"/>
            <a:ext cx="5562764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646" y="-1"/>
            <a:ext cx="6137334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6999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14104" y="1483776"/>
            <a:ext cx="5562764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endParaRPr lang="fi-FI" noProof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B518D5C-77B1-D94E-AB1E-CA9DE017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14104" y="5063883"/>
            <a:ext cx="5562764" cy="790817"/>
          </a:xfrm>
        </p:spPr>
        <p:txBody>
          <a:bodyPr anchor="t"/>
          <a:lstStyle>
            <a:lvl1pPr marL="0" indent="0">
              <a:buNone/>
              <a:defRPr sz="1500" b="1" i="0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330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B4A7CF-52A9-2744-A095-A908B8D40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347C94-D7F6-5149-B2B6-878580DA3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8522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2CC56C-5124-B44F-BB14-8E822851C0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919788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159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walking on a dirt path&#10;&#10;Description automatically generated with medium confidence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1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2896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034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subtitle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79" y="194472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15B939-FDDC-D043-B727-03F8A4AE38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51095" cy="591978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688C02F-996C-014B-A63A-A5E9141B6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006" y="0"/>
            <a:ext cx="6096000" cy="5919788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307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ACA1C-0C0D-034E-8DD7-F83206FDF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stylesa</a:t>
            </a:r>
            <a:endParaRPr lang="fi-FI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50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BRÄNDI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869AD-BD96-C14A-AEB2-942F637BC6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1983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1">
    <p:bg>
      <p:bgPr>
        <a:solidFill>
          <a:srgbClr val="BEA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E7B409-AC43-514B-A8E4-5299EA4812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02252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1AA8F9-A1F0-F148-9941-A3CB0FBAB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8928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Click to edit Master title style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71F2C8-4C72-9543-8994-0E84699E66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10515599" cy="341135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68596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T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Click to edit Master title style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9FDE1E-3511-2C4E-BFC7-4C76B43B31D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B674FD2-0BD4-BF49-9017-115079CE1EA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25745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799813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409482" y="1483776"/>
            <a:ext cx="346738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B518D5C-77B1-D94E-AB1E-CA9DE017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409481" y="5063883"/>
            <a:ext cx="346738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2314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934169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55B871-CB14-7146-97D4-FC529108C6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9489" y="1483776"/>
            <a:ext cx="4572000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B518D5C-77B1-D94E-AB1E-CA9DE017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874" y="6039200"/>
            <a:ext cx="1638228" cy="634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79489" y="5063883"/>
            <a:ext cx="4572000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1C178-6E34-F148-940F-05E15C7B661F}"/>
              </a:ext>
            </a:extLst>
          </p:cNvPr>
          <p:cNvSpPr/>
          <p:nvPr userDrawn="1"/>
        </p:nvSpPr>
        <p:spPr>
          <a:xfrm>
            <a:off x="6094538" y="0"/>
            <a:ext cx="2028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F3DEC-9E8C-FE4C-B57C-8D3E6F47D213}"/>
              </a:ext>
            </a:extLst>
          </p:cNvPr>
          <p:cNvSpPr/>
          <p:nvPr userDrawn="1"/>
        </p:nvSpPr>
        <p:spPr>
          <a:xfrm>
            <a:off x="8128935" y="0"/>
            <a:ext cx="2028669" cy="685800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0458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76D147-9687-9344-8C8D-BD2F36364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79" y="194472"/>
            <a:ext cx="1638228" cy="6343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B85F9E-919D-2A4C-BFCD-A5FBB3C69DD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326065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D3AE2-5E57-E440-BDFF-C77D11465E3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279127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77CB89-4E83-6D49-8E76-46F59C95AD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232189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74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CAAC1F-E6E6-C340-9D7F-D43AF53099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CB073-26A7-F544-9A4D-31072FFB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263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8DF1F-C7B8-5B46-B3C4-EC48EEFA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7581"/>
            <a:ext cx="10515600" cy="2875824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0035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YHYT KITEYT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>
                <a:latin typeface="Georgia" panose="02040502050405020303" pitchFamily="18" charset="0"/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809484"/>
            <a:ext cx="10515600" cy="2800486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199" y="2359779"/>
            <a:ext cx="10515600" cy="336550"/>
          </a:xfrm>
        </p:spPr>
        <p:txBody>
          <a:bodyPr anchor="t"/>
          <a:lstStyle>
            <a:lvl1pPr marL="0" indent="0"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13F86D0-C9C4-FD45-85DA-BF8212D28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BBE2-965C-4042-BAD8-4FC805621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355850"/>
            <a:ext cx="10515600" cy="2944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545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5864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586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5FCB3-5C68-DF4D-B3D0-601410673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6078FF3-7CF2-B747-84A2-136E76FC7C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505075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D56223-2B0B-BF47-A473-46887AC2D8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9688" y="2505075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46746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5864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586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5FCB3-5C68-DF4D-B3D0-601410673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748" y="6039200"/>
            <a:ext cx="1638228" cy="6343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694F22-1DF2-BA4B-86A9-3FCCF15BE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505075"/>
            <a:ext cx="5157787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15A47-6782-C54A-93D2-C9A076009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505075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15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2" r:id="rId5"/>
    <p:sldLayoutId id="2147483664" r:id="rId6"/>
    <p:sldLayoutId id="2147483665" r:id="rId7"/>
    <p:sldLayoutId id="2147483653" r:id="rId8"/>
    <p:sldLayoutId id="2147483692" r:id="rId9"/>
    <p:sldLayoutId id="2147483667" r:id="rId10"/>
    <p:sldLayoutId id="2147483668" r:id="rId11"/>
    <p:sldLayoutId id="2147483669" r:id="rId12"/>
    <p:sldLayoutId id="2147483670" r:id="rId13"/>
    <p:sldLayoutId id="2147483691" r:id="rId14"/>
    <p:sldLayoutId id="2147483672" r:id="rId15"/>
    <p:sldLayoutId id="2147483671" r:id="rId16"/>
    <p:sldLayoutId id="2147483673" r:id="rId17"/>
    <p:sldLayoutId id="2147483674" r:id="rId18"/>
    <p:sldLayoutId id="2147483675" r:id="rId19"/>
    <p:sldLayoutId id="2147483676" r:id="rId20"/>
    <p:sldLayoutId id="2147483678" r:id="rId21"/>
    <p:sldLayoutId id="2147483679" r:id="rId22"/>
    <p:sldLayoutId id="2147483681" r:id="rId23"/>
    <p:sldLayoutId id="2147483680" r:id="rId24"/>
    <p:sldLayoutId id="2147483684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unaisenristinkauppa.fi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CF98CE-8E46-60E2-F62F-FBEC3FD8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166" y="828690"/>
            <a:ext cx="9144000" cy="2681191"/>
          </a:xfrm>
        </p:spPr>
        <p:txBody>
          <a:bodyPr/>
          <a:lstStyle/>
          <a:p>
            <a:r>
              <a:rPr lang="fi-FI" sz="5000" b="1" dirty="0">
                <a:effectLst/>
                <a:ea typeface="Times New Roman" panose="02020603050405020304" pitchFamily="18" charset="0"/>
              </a:rPr>
              <a:t>Punaisen Ristin jäsenyys</a:t>
            </a:r>
            <a:endParaRPr lang="fi-FI" sz="5000" dirty="0"/>
          </a:p>
        </p:txBody>
      </p:sp>
    </p:spTree>
    <p:extLst>
      <p:ext uri="{BB962C8B-B14F-4D97-AF65-F5344CB8AC3E}">
        <p14:creationId xmlns:p14="http://schemas.microsoft.com/office/powerpoint/2010/main" val="306074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1D217E-F817-BFD4-0A00-0A5C8EEF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22" y="258466"/>
            <a:ext cx="10515600" cy="7817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i-FI" altLang="en-US" sz="2800" dirty="0"/>
              <a:t>Jäsen – vaikka periaatteesta</a:t>
            </a:r>
            <a:endParaRPr lang="fi-FI" sz="24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BCF9D0E-E221-8A1B-1969-1AB2213F9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9288" y="1130166"/>
            <a:ext cx="6603460" cy="2944813"/>
          </a:xfrm>
        </p:spPr>
        <p:txBody>
          <a:bodyPr/>
          <a:lstStyle/>
          <a:p>
            <a:r>
              <a:rPr lang="fi-FI" altLang="en-US" sz="2200" dirty="0"/>
              <a:t>Jäsenyys on tapa ottaa kantaa järjestömme arvojen ja tavoitteiden puolesta. </a:t>
            </a:r>
          </a:p>
          <a:p>
            <a:r>
              <a:rPr lang="fi-FI" altLang="en-US" sz="2200" dirty="0"/>
              <a:t>Jäsenyys ei velvoita muuhun kuin maksamaan jäsenmaksun. </a:t>
            </a:r>
          </a:p>
          <a:p>
            <a:r>
              <a:rPr lang="fi-FI" altLang="en-US" sz="2200" dirty="0"/>
              <a:t>Jäsenenä voit vaikuttaa työhömme toimimalla vapaaehtoisena tai luottamushenkilönä. </a:t>
            </a:r>
          </a:p>
          <a:p>
            <a:r>
              <a:rPr lang="fi-FI" altLang="en-US" sz="2200" dirty="0"/>
              <a:t>Jäsenenä saat jäsenetuja ja tietoa avustustyöstämme, mm. Avun maailma-jäsenlehden ja alennusta ensiapukursseista.</a:t>
            </a:r>
          </a:p>
          <a:p>
            <a:r>
              <a:rPr lang="fi-FI" altLang="en-US" sz="2200" dirty="0"/>
              <a:t>Punaisen Ristin jäsenenä olet osa turvaverkkoa, joka kannattelee apua tarvitsevia. </a:t>
            </a:r>
          </a:p>
          <a:p>
            <a:r>
              <a:rPr lang="fi-FI" altLang="en-US" sz="2200" dirty="0"/>
              <a:t>Omalla paikkakunnallasi ja kauempana. </a:t>
            </a:r>
            <a:endParaRPr lang="en-US" altLang="en-US" sz="2200" dirty="0"/>
          </a:p>
          <a:p>
            <a:pPr marL="0" indent="0">
              <a:buNone/>
            </a:pPr>
            <a:endParaRPr lang="fi-FI" altLang="en-US" sz="2400" dirty="0"/>
          </a:p>
        </p:txBody>
      </p:sp>
      <p:pic>
        <p:nvPicPr>
          <p:cNvPr id="8" name="Kuva 7" descr="Kuva, joka sisältää kohteen lumi, piha-, puu, henkilö&#10;&#10;Kuvaus luotu automaattisesti">
            <a:extLst>
              <a:ext uri="{FF2B5EF4-FFF2-40B4-BE49-F238E27FC236}">
                <a16:creationId xmlns:a16="http://schemas.microsoft.com/office/drawing/2014/main" id="{9E4CEFF8-941D-598B-56DA-43BE2F62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4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173813-D8A1-5803-C6CC-5D4D61E2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89" y="521115"/>
            <a:ext cx="10515600" cy="781750"/>
          </a:xfrm>
        </p:spPr>
        <p:txBody>
          <a:bodyPr/>
          <a:lstStyle/>
          <a:p>
            <a:r>
              <a:rPr lang="fi-FI" altLang="en-US" sz="2800" dirty="0"/>
              <a:t>Miksi jäsenyys on tärkeää?</a:t>
            </a:r>
            <a:endParaRPr lang="fi-FI" sz="28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3A4409-6A6B-7848-8383-1174DD12F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017" y="1499816"/>
            <a:ext cx="6428362" cy="2944813"/>
          </a:xfrm>
        </p:spPr>
        <p:txBody>
          <a:bodyPr/>
          <a:lstStyle/>
          <a:p>
            <a:pPr eaLnBrk="1" hangingPunct="1">
              <a:buFont typeface="Times" panose="02020603050405020304" pitchFamily="18" charset="0"/>
              <a:buNone/>
            </a:pPr>
            <a:r>
              <a:rPr lang="fi-FI" altLang="en-US" sz="2400" dirty="0"/>
              <a:t>Jäsenet ovat Punaisen Ristin sydän. 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fi-FI" altLang="en-US" sz="2400" dirty="0"/>
              <a:t>Me tarvitsemme</a:t>
            </a:r>
          </a:p>
          <a:p>
            <a:pPr eaLnBrk="1" hangingPunct="1">
              <a:buFont typeface="Times" panose="02020603050405020304" pitchFamily="18" charset="0"/>
              <a:buNone/>
            </a:pPr>
            <a:endParaRPr lang="fi-FI" altLang="en-US" sz="2400" dirty="0"/>
          </a:p>
          <a:p>
            <a:pPr eaLnBrk="1" hangingPunct="1"/>
            <a:r>
              <a:rPr lang="fi-FI" altLang="en-US" sz="2400" dirty="0"/>
              <a:t>toimijoita: jäsenet toimivat vapaaehtoisina.</a:t>
            </a:r>
          </a:p>
          <a:p>
            <a:pPr eaLnBrk="1" hangingPunct="1"/>
            <a:r>
              <a:rPr lang="fi-FI" altLang="en-US" sz="2400" dirty="0"/>
              <a:t>vaikuttajia: jäsenet ovat järjestön päätöksentekijöitä.</a:t>
            </a:r>
          </a:p>
          <a:p>
            <a:pPr eaLnBrk="1" hangingPunct="1"/>
            <a:r>
              <a:rPr lang="fi-FI" altLang="en-US" sz="2400" dirty="0"/>
              <a:t>tukijoita: jäsenmaksuilla katetaan toiminnan kuluja. </a:t>
            </a:r>
          </a:p>
          <a:p>
            <a:pPr eaLnBrk="1" hangingPunct="1"/>
            <a:r>
              <a:rPr lang="fi-FI" altLang="en-US" sz="2400" dirty="0"/>
              <a:t>puolestapuhujia: Punaisen Ristin painoarvo yhteiskunnallisena vaikuttajana kasvaa. </a:t>
            </a:r>
          </a:p>
          <a:p>
            <a:endParaRPr lang="fi-FI" dirty="0"/>
          </a:p>
        </p:txBody>
      </p:sp>
      <p:pic>
        <p:nvPicPr>
          <p:cNvPr id="5" name="Kuva 4" descr="Kuva, joka sisältää kohteen piha-, henkilö, ruoho, puu&#10;&#10;Kuvaus luotu automaattisesti">
            <a:extLst>
              <a:ext uri="{FF2B5EF4-FFF2-40B4-BE49-F238E27FC236}">
                <a16:creationId xmlns:a16="http://schemas.microsoft.com/office/drawing/2014/main" id="{546C2433-89D4-F229-6FDA-448715B0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0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D8B542-3A99-4D36-8F5B-592E3824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643" y="336724"/>
            <a:ext cx="5272392" cy="781750"/>
          </a:xfrm>
        </p:spPr>
        <p:txBody>
          <a:bodyPr/>
          <a:lstStyle/>
          <a:p>
            <a:pPr algn="r"/>
            <a:r>
              <a:rPr lang="fi-FI" altLang="en-US" sz="3200" dirty="0"/>
              <a:t>Jäsenyyden muodot</a:t>
            </a:r>
            <a:endParaRPr lang="fi-FI" sz="32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A00079-B693-4323-AE48-8B9C282D3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9577" y="1230199"/>
            <a:ext cx="5261045" cy="2944813"/>
          </a:xfrm>
        </p:spPr>
        <p:txBody>
          <a:bodyPr/>
          <a:lstStyle/>
          <a:p>
            <a:pPr eaLnBrk="1" hangingPunct="1"/>
            <a:r>
              <a:rPr lang="fi-FI" altLang="en-US" sz="2000" b="1" dirty="0"/>
              <a:t>Vuosijäsen</a:t>
            </a:r>
            <a:endParaRPr lang="fi-FI" altLang="en-US" sz="2000" dirty="0"/>
          </a:p>
          <a:p>
            <a:pPr eaLnBrk="1" hangingPunct="1">
              <a:buFont typeface="Times" panose="02020603050405020304" pitchFamily="18" charset="0"/>
              <a:buNone/>
            </a:pPr>
            <a:r>
              <a:rPr lang="fi-FI" altLang="en-US" sz="2000" dirty="0"/>
              <a:t>	Vuosijäsenmaksu on 20 euroa.</a:t>
            </a:r>
            <a:r>
              <a:rPr lang="fi-FI" altLang="en-US" sz="2000" b="1" dirty="0"/>
              <a:t> </a:t>
            </a:r>
            <a:r>
              <a:rPr lang="fi-FI" altLang="en-US" sz="2000" dirty="0"/>
              <a:t>Jäseneksi liitytään kalenterivuodeksi.</a:t>
            </a:r>
          </a:p>
          <a:p>
            <a:pPr eaLnBrk="1" hangingPunct="1"/>
            <a:endParaRPr lang="fi-FI" altLang="en-US" sz="2000" b="1" dirty="0"/>
          </a:p>
          <a:p>
            <a:pPr eaLnBrk="1" hangingPunct="1"/>
            <a:r>
              <a:rPr lang="fi-FI" altLang="en-US" sz="2000" b="1" dirty="0"/>
              <a:t>Nuorisojäsen</a:t>
            </a:r>
            <a:endParaRPr lang="fi-FI" altLang="en-US" sz="2000" dirty="0"/>
          </a:p>
          <a:p>
            <a:pPr eaLnBrk="1" hangingPunct="1">
              <a:buFont typeface="Times" panose="02020603050405020304" pitchFamily="18" charset="0"/>
              <a:buNone/>
            </a:pPr>
            <a:r>
              <a:rPr lang="fi-FI" altLang="en-US" sz="2000" dirty="0"/>
              <a:t>	Alle 29-vuotiaille jäsenmaksu on 10 euroa /vuosi. Jäseneksi liitytään kalenterivuodeksi.</a:t>
            </a:r>
          </a:p>
          <a:p>
            <a:pPr eaLnBrk="1" hangingPunct="1"/>
            <a:endParaRPr lang="fi-FI" altLang="en-US" sz="2000" b="1" dirty="0"/>
          </a:p>
          <a:p>
            <a:pPr eaLnBrk="1" hangingPunct="1"/>
            <a:r>
              <a:rPr lang="fi-FI" altLang="en-US" sz="2000" b="1" dirty="0"/>
              <a:t>Ainaisjäsen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fi-FI" altLang="en-US" sz="2000" b="1" dirty="0"/>
              <a:t>	</a:t>
            </a:r>
            <a:r>
              <a:rPr lang="fi-FI" altLang="en-US" sz="2000" dirty="0"/>
              <a:t>Ainaisjäsenmaksu on 300 euroa.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lvl="1"/>
            <a:endParaRPr lang="fi-FI" sz="1800" dirty="0"/>
          </a:p>
        </p:txBody>
      </p:sp>
      <p:pic>
        <p:nvPicPr>
          <p:cNvPr id="6" name="Kuva 5" descr="Kuva, joka sisältää kohteen lumi, henkilö, rinne&#10;&#10;Kuvaus luotu automaattisesti">
            <a:extLst>
              <a:ext uri="{FF2B5EF4-FFF2-40B4-BE49-F238E27FC236}">
                <a16:creationId xmlns:a16="http://schemas.microsoft.com/office/drawing/2014/main" id="{D535A05E-A729-42C5-7C0E-1A23E0AC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12" y="505839"/>
            <a:ext cx="5372234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9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06B860-AD11-768D-D5C1-6DBA83EC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1" y="297377"/>
            <a:ext cx="10515600" cy="781750"/>
          </a:xfrm>
        </p:spPr>
        <p:txBody>
          <a:bodyPr/>
          <a:lstStyle/>
          <a:p>
            <a:r>
              <a:rPr lang="fi-FI" altLang="en-US" dirty="0"/>
              <a:t>Jäsenhankinta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4F790A-F222-AA47-29AB-0D966724ABA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29574" y="1136327"/>
            <a:ext cx="5291848" cy="280048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en-US" sz="1600" dirty="0"/>
              <a:t>Jäsenhankinnan kolme periaatetta ovat:</a:t>
            </a:r>
          </a:p>
          <a:p>
            <a:pPr lvl="1">
              <a:spcBef>
                <a:spcPts val="600"/>
              </a:spcBef>
              <a:buFont typeface="Times" panose="02020603050405020304" pitchFamily="18" charset="0"/>
              <a:buNone/>
            </a:pPr>
            <a:r>
              <a:rPr lang="fi-FI" altLang="en-US" sz="1600" dirty="0"/>
              <a:t>Pyydä</a:t>
            </a:r>
          </a:p>
          <a:p>
            <a:pPr lvl="1">
              <a:spcBef>
                <a:spcPts val="600"/>
              </a:spcBef>
              <a:buFont typeface="Times" panose="02020603050405020304" pitchFamily="18" charset="0"/>
              <a:buNone/>
            </a:pPr>
            <a:r>
              <a:rPr lang="fi-FI" altLang="en-US" sz="1600" dirty="0"/>
              <a:t>Pyydä uudestaan</a:t>
            </a:r>
          </a:p>
          <a:p>
            <a:pPr lvl="1">
              <a:spcBef>
                <a:spcPts val="600"/>
              </a:spcBef>
              <a:buFont typeface="Times" panose="02020603050405020304" pitchFamily="18" charset="0"/>
              <a:buNone/>
            </a:pPr>
            <a:r>
              <a:rPr lang="fi-FI" altLang="en-US" sz="1600" dirty="0"/>
              <a:t>Pyydä vielä kerran! </a:t>
            </a:r>
            <a:endParaRPr lang="en-US" altLang="en-US" sz="1600" dirty="0"/>
          </a:p>
          <a:p>
            <a:pPr>
              <a:spcBef>
                <a:spcPts val="600"/>
              </a:spcBef>
            </a:pPr>
            <a:endParaRPr lang="fi-FI" altLang="en-US" sz="16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en-US" sz="1600" dirty="0"/>
              <a:t>Henkilökohtainen kontakti on tehokkain tapa saada uusia jäseniä mukaan.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en-US" sz="1600" dirty="0"/>
              <a:t>Jäsenhankintaa kannattaa tehdä kaikissa kohtaamisissa, kuten tapahtumissa, kursseilla, koulutuksissa.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en-US" sz="1600" dirty="0"/>
              <a:t>Menkää mukaan paikkakuntanne tapahtumiin esittelemään toimintaanne ja hankkimaan jäseniä.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altLang="en-US" sz="1600" dirty="0"/>
              <a:t>Kertokaa jäsenyydestä myös osaston </a:t>
            </a:r>
            <a:r>
              <a:rPr lang="fi-FI" altLang="en-US" sz="1600" dirty="0" err="1"/>
              <a:t>Rednet</a:t>
            </a:r>
            <a:r>
              <a:rPr lang="fi-FI" altLang="en-US" sz="1600" dirty="0"/>
              <a:t>-sivuilla ja some-kanavissa </a:t>
            </a:r>
          </a:p>
        </p:txBody>
      </p:sp>
      <p:pic>
        <p:nvPicPr>
          <p:cNvPr id="7" name="Kuva 6" descr="Kuva, joka sisältää kohteen teksti, henkilö, sisä-, ikkuna&#10;&#10;Kuvaus luotu automaattisesti">
            <a:extLst>
              <a:ext uri="{FF2B5EF4-FFF2-40B4-BE49-F238E27FC236}">
                <a16:creationId xmlns:a16="http://schemas.microsoft.com/office/drawing/2014/main" id="{B50DFA45-8A18-640F-4BA5-B4098A55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80" y="155584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51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06B860-AD11-768D-D5C1-6DBA83EC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1" y="384926"/>
            <a:ext cx="10515600" cy="781750"/>
          </a:xfrm>
        </p:spPr>
        <p:txBody>
          <a:bodyPr/>
          <a:lstStyle/>
          <a:p>
            <a:r>
              <a:rPr lang="fi-FI" dirty="0"/>
              <a:t>Jäsenedut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4F790A-F222-AA47-29AB-0D966724ABA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47927" y="1262787"/>
            <a:ext cx="10515600" cy="280048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sz="2000" dirty="0"/>
              <a:t>Vaihtuvia jäsenetuja tuotteista verkkokaupasta </a:t>
            </a:r>
            <a:r>
              <a:rPr lang="fi-FI" altLang="en-US" sz="2000" dirty="0">
                <a:hlinkClick r:id="rId2"/>
              </a:rPr>
              <a:t>www.punaisenristinkauppa.fi</a:t>
            </a:r>
            <a:r>
              <a:rPr lang="fi-FI" altLang="en-US" sz="2000" dirty="0"/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sz="2000" dirty="0"/>
              <a:t>10 % alennus Suomen Punaisen Ristin järjestämästä ensiapukoulutuksesta.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sz="2000" dirty="0"/>
              <a:t>10 % alennus Stellan turvapuhelinpalveluista koskien uusia sopimuksia.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sz="2000" dirty="0"/>
              <a:t>Alennusta Suomen </a:t>
            </a:r>
            <a:r>
              <a:rPr lang="fi-FI" altLang="en-US" sz="2000" dirty="0" err="1"/>
              <a:t>Hostellijärjestön</a:t>
            </a:r>
            <a:r>
              <a:rPr lang="fi-FI" altLang="en-US" sz="2000" dirty="0"/>
              <a:t> majoituksesta ja kansainvälisestä </a:t>
            </a:r>
            <a:r>
              <a:rPr lang="fi-FI" altLang="en-US" sz="2000" dirty="0" err="1"/>
              <a:t>hostellikortista</a:t>
            </a:r>
            <a:r>
              <a:rPr lang="fi-FI" altLang="en-US" sz="2000" dirty="0"/>
              <a:t>.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sz="2000" dirty="0"/>
              <a:t>30 % alennusta </a:t>
            </a:r>
            <a:r>
              <a:rPr lang="fi-FI" altLang="en-US" sz="2000" dirty="0" err="1"/>
              <a:t>Otavamedian</a:t>
            </a:r>
            <a:r>
              <a:rPr lang="fi-FI" altLang="en-US" sz="2000" dirty="0"/>
              <a:t> uusista laskuttamattomista lehtitilauksista kotimaahan.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sz="2000" dirty="0"/>
              <a:t>Alennusta Hertzin vuokra-autoista maailmanlaajuisesti (varaustunnus CDP 702088) 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sz="2000" dirty="0"/>
              <a:t>Tietoa järjestön toiminnasta: Avun maailma –lehti 4 kertaa vuodessa.</a:t>
            </a:r>
          </a:p>
          <a:p>
            <a:pPr marL="2857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b="0" dirty="0"/>
              <a:t>Ajankohtaiset tiedot </a:t>
            </a:r>
            <a:r>
              <a:rPr lang="fi-FI" altLang="en-US" b="0"/>
              <a:t>löydät </a:t>
            </a:r>
            <a:r>
              <a:rPr lang="fi-FI" b="0"/>
              <a:t>https://www.punainenristi.fi/liity-jaseneksi</a:t>
            </a:r>
            <a:endParaRPr lang="fi-FI" b="0" dirty="0"/>
          </a:p>
          <a:p>
            <a:pPr marL="2857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en-US" b="0" dirty="0"/>
              <a:t>Lisäksi piireillä voi olla omia paikallisia ja alueellisia jäsenetuja. </a:t>
            </a:r>
            <a:endParaRPr lang="en-US" altLang="en-US" b="0" dirty="0"/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763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DCCDC2-61DF-7C83-D807-A8EA1E558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6255" y="2092939"/>
            <a:ext cx="9144000" cy="2681191"/>
          </a:xfrm>
        </p:spPr>
        <p:txBody>
          <a:bodyPr/>
          <a:lstStyle/>
          <a:p>
            <a:pPr marL="0" indent="0">
              <a:buFont typeface="Times" panose="02020603050405020304" pitchFamily="18" charset="0"/>
              <a:buNone/>
            </a:pPr>
            <a:br>
              <a:rPr lang="fi-FI" altLang="en-US" dirty="0"/>
            </a:br>
            <a:r>
              <a:rPr lang="fi-FI" altLang="en-US" sz="4000" dirty="0"/>
              <a:t>Näytä, että välität. </a:t>
            </a:r>
            <a:br>
              <a:rPr lang="fi-FI" altLang="en-US" sz="4000" dirty="0"/>
            </a:br>
            <a:r>
              <a:rPr lang="fi-FI" altLang="en-US" sz="4000" dirty="0"/>
              <a:t>Liity jäseneksi. </a:t>
            </a:r>
            <a:br>
              <a:rPr lang="fi-FI" altLang="en-US" sz="4000" dirty="0"/>
            </a:br>
            <a:br>
              <a:rPr lang="en-US" altLang="en-US" sz="4000" dirty="0"/>
            </a:br>
            <a:r>
              <a:rPr lang="fi-FI" altLang="en-US" sz="2000" dirty="0"/>
              <a:t>Punainen Risti on olemassa, jotta kukaan ei jäisi yksin hädän hetkellä. </a:t>
            </a:r>
            <a:br>
              <a:rPr lang="fi-FI" altLang="en-US" sz="4000" dirty="0"/>
            </a:br>
            <a:r>
              <a:rPr lang="fi-FI" altLang="en-US" sz="2000" dirty="0"/>
              <a:t>Tule mukaan ja ole osa koko maailman kattavaa turvaverkkoa.</a:t>
            </a:r>
            <a:br>
              <a:rPr lang="fi-FI" altLang="en-US" sz="2000" dirty="0"/>
            </a:br>
            <a:br>
              <a:rPr lang="fi-FI" altLang="en-US" sz="2000" dirty="0"/>
            </a:br>
            <a:r>
              <a:rPr lang="fi-FI" altLang="en-US" sz="2000" b="1" dirty="0"/>
              <a:t>Liity jäseneksi nyt.</a:t>
            </a:r>
            <a:br>
              <a:rPr lang="fi-FI" altLang="en-US" sz="2000" b="1" dirty="0"/>
            </a:br>
            <a:r>
              <a:rPr lang="fi-FI" altLang="en-US" sz="2000" b="1" dirty="0"/>
              <a:t>https://www.punainenristi.fi/liity-jaseneksi</a:t>
            </a:r>
            <a:br>
              <a:rPr lang="fi-FI" altLang="en-US" sz="2000" b="1" dirty="0"/>
            </a:br>
            <a:br>
              <a:rPr lang="fi-FI" altLang="en-US" sz="2000" b="1" dirty="0"/>
            </a:br>
            <a:br>
              <a:rPr lang="fi-FI" altLang="en-US" sz="2000" dirty="0"/>
            </a:b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8897863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76356b-054a-4ce5-87a0-01323716e66c" xsi:nil="true"/>
    <lcf76f155ced4ddcb4097134ff3c332f xmlns="9697a2e0-4f22-4780-a5f4-ae16260c92b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B4EE16AAABB89478FD8918A5124E93C" ma:contentTypeVersion="16" ma:contentTypeDescription="Luo uusi asiakirja." ma:contentTypeScope="" ma:versionID="235ba423df6cc06f04291d9f266e2566">
  <xsd:schema xmlns:xsd="http://www.w3.org/2001/XMLSchema" xmlns:xs="http://www.w3.org/2001/XMLSchema" xmlns:p="http://schemas.microsoft.com/office/2006/metadata/properties" xmlns:ns2="9697a2e0-4f22-4780-a5f4-ae16260c92b8" xmlns:ns3="b376356b-054a-4ce5-87a0-01323716e66c" targetNamespace="http://schemas.microsoft.com/office/2006/metadata/properties" ma:root="true" ma:fieldsID="8bd4974d55b4c2182df6a09a2a0f62ad" ns2:_="" ns3:_="">
    <xsd:import namespace="9697a2e0-4f22-4780-a5f4-ae16260c92b8"/>
    <xsd:import namespace="b376356b-054a-4ce5-87a0-01323716e6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97a2e0-4f22-4780-a5f4-ae16260c92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96f175c9-e67d-4b16-ad58-edcda4416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6356b-054a-4ce5-87a0-01323716e6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56d49a8-1dfc-4d8e-97c7-0326aa1e8a62}" ma:internalName="TaxCatchAll" ma:showField="CatchAllData" ma:web="b376356b-054a-4ce5-87a0-01323716e6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B3C5BF-E596-4C24-BF40-6A9E2B8A34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57B8A7-6706-4D0A-AD62-00B958353CA1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9697a2e0-4f22-4780-a5f4-ae16260c92b8"/>
    <ds:schemaRef ds:uri="http://schemas.microsoft.com/office/2006/metadata/properties"/>
    <ds:schemaRef ds:uri="http://www.w3.org/XML/1998/namespace"/>
    <ds:schemaRef ds:uri="b376356b-054a-4ce5-87a0-01323716e66c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7043EFD-638F-473F-98C4-BD9BEF828A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97a2e0-4f22-4780-a5f4-ae16260c92b8"/>
    <ds:schemaRef ds:uri="b376356b-054a-4ce5-87a0-01323716e6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343</Words>
  <Application>Microsoft Office PowerPoint</Application>
  <PresentationFormat>Laajakuva</PresentationFormat>
  <Paragraphs>50</Paragraphs>
  <Slides>7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2" baseType="lpstr">
      <vt:lpstr>Arial</vt:lpstr>
      <vt:lpstr>Calibri</vt:lpstr>
      <vt:lpstr>Georgia</vt:lpstr>
      <vt:lpstr>Times</vt:lpstr>
      <vt:lpstr>SPR</vt:lpstr>
      <vt:lpstr>Punaisen Ristin jäsenyys</vt:lpstr>
      <vt:lpstr>Jäsen – vaikka periaatteesta</vt:lpstr>
      <vt:lpstr>Miksi jäsenyys on tärkeää?</vt:lpstr>
      <vt:lpstr>Jäsenyyden muodot</vt:lpstr>
      <vt:lpstr>Jäsenhankinta</vt:lpstr>
      <vt:lpstr>Jäsenedut </vt:lpstr>
      <vt:lpstr> Näytä, että välität.  Liity jäseneksi.   Punainen Risti on olemassa, jotta kukaan ei jäisi yksin hädän hetkellä.  Tule mukaan ja ole osa koko maailman kattavaa turvaverkkoa.  Liity jäseneksi nyt. https://www.punainenristi.fi/liity-jaseneksi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Salminen Tuuli</dc:creator>
  <cp:lastModifiedBy>Maija</cp:lastModifiedBy>
  <cp:revision>8</cp:revision>
  <cp:lastPrinted>2022-11-02T13:51:36Z</cp:lastPrinted>
  <dcterms:created xsi:type="dcterms:W3CDTF">2022-01-20T10:13:04Z</dcterms:created>
  <dcterms:modified xsi:type="dcterms:W3CDTF">2023-05-03T12:42:21Z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0x010100BB4EE16AAABB89478FD8918A5124E93C</vt:lpwstr>
  </property>
  <property fmtid="{D5CDD505-2E9C-101B-9397-08002B2CF9AE}" pid="3" name="MediaServiceImageTags">
    <vt:lpwstr/>
  </property>
</Properties>
</file>